
<file path=[Content_Types].xml><?xml version="1.0" encoding="utf-8"?>
<Types xmlns="http://schemas.openxmlformats.org/package/2006/content-types">
  <Default Extension="bin" ContentType="image/png"/>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8.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9.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11.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1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1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16.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17.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8.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19.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0.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1.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2.xml" ContentType="application/vnd.openxmlformats-officedocument.theme+xml"/>
  <Override PartName="/ppt/media/image9.bin" ContentType="image/x-emf"/>
  <Override PartName="/ppt/slideLayouts/slideLayout67.xml" ContentType="application/vnd.openxmlformats-officedocument.presentationml.slideLayout+xml"/>
  <Override PartName="/ppt/theme/theme2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4.xml" ContentType="application/vnd.openxmlformats-officedocument.theme+xml"/>
  <Override PartName="/ppt/slideLayouts/slideLayout70.xml" ContentType="application/vnd.openxmlformats-officedocument.presentationml.slideLayout+xml"/>
  <Override PartName="/ppt/theme/theme2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6.xml" ContentType="application/vnd.openxmlformats-officedocument.theme+xml"/>
  <Override PartName="/ppt/slideLayouts/slideLayout73.xml" ContentType="application/vnd.openxmlformats-officedocument.presentationml.slideLayout+xml"/>
  <Override PartName="/ppt/theme/theme27.xml" ContentType="application/vnd.openxmlformats-officedocument.theme+xml"/>
  <Override PartName="/ppt/slideLayouts/slideLayout74.xml" ContentType="application/vnd.openxmlformats-officedocument.presentationml.slideLayout+xml"/>
  <Override PartName="/ppt/theme/theme28.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29.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30.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31.xml" ContentType="application/vnd.openxmlformats-officedocument.theme+xml"/>
  <Override PartName="/ppt/theme/theme3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8" r:id="rId4"/>
    <p:sldMasterId id="2147483817" r:id="rId5"/>
    <p:sldMasterId id="2147483818" r:id="rId6"/>
    <p:sldMasterId id="2147483820" r:id="rId7"/>
    <p:sldMasterId id="2147483821" r:id="rId8"/>
    <p:sldMasterId id="2147483766" r:id="rId9"/>
    <p:sldMasterId id="2147483672" r:id="rId10"/>
    <p:sldMasterId id="2147483680" r:id="rId11"/>
    <p:sldMasterId id="2147483683" r:id="rId12"/>
    <p:sldMasterId id="2147483686" r:id="rId13"/>
    <p:sldMasterId id="2147483801" r:id="rId14"/>
    <p:sldMasterId id="2147483692" r:id="rId15"/>
    <p:sldMasterId id="2147483835" r:id="rId16"/>
    <p:sldMasterId id="2147483837" r:id="rId17"/>
    <p:sldMasterId id="2147483840" r:id="rId18"/>
    <p:sldMasterId id="2147483843" r:id="rId19"/>
    <p:sldMasterId id="2147483716" r:id="rId20"/>
    <p:sldMasterId id="2147483719" r:id="rId21"/>
    <p:sldMasterId id="2147483809" r:id="rId22"/>
    <p:sldMasterId id="2147483734" r:id="rId23"/>
    <p:sldMasterId id="2147483828" r:id="rId24"/>
    <p:sldMasterId id="2147483648" r:id="rId25"/>
    <p:sldMasterId id="2147483681" r:id="rId26"/>
    <p:sldMasterId id="2147483660" r:id="rId27"/>
    <p:sldMasterId id="2147483669" r:id="rId28"/>
    <p:sldMasterId id="2147483657" r:id="rId29"/>
    <p:sldMasterId id="2147483689" r:id="rId30"/>
    <p:sldMasterId id="2147483665" r:id="rId31"/>
    <p:sldMasterId id="2147483654" r:id="rId32"/>
    <p:sldMasterId id="2147483699" r:id="rId33"/>
    <p:sldMasterId id="2147483722" r:id="rId34"/>
  </p:sldMasterIdLst>
  <p:notesMasterIdLst>
    <p:notesMasterId r:id="rId53"/>
  </p:notesMasterIdLst>
  <p:sldIdLst>
    <p:sldId id="287" r:id="rId35"/>
    <p:sldId id="280" r:id="rId36"/>
    <p:sldId id="456" r:id="rId37"/>
    <p:sldId id="468" r:id="rId38"/>
    <p:sldId id="457" r:id="rId39"/>
    <p:sldId id="458" r:id="rId40"/>
    <p:sldId id="459" r:id="rId41"/>
    <p:sldId id="460" r:id="rId42"/>
    <p:sldId id="461" r:id="rId43"/>
    <p:sldId id="462" r:id="rId44"/>
    <p:sldId id="463" r:id="rId45"/>
    <p:sldId id="464" r:id="rId46"/>
    <p:sldId id="465" r:id="rId47"/>
    <p:sldId id="455" r:id="rId48"/>
    <p:sldId id="466" r:id="rId49"/>
    <p:sldId id="351" r:id="rId50"/>
    <p:sldId id="286" r:id="rId51"/>
    <p:sldId id="288"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1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Pollack" initials="LP" lastIdx="1" clrIdx="0">
    <p:extLst>
      <p:ext uri="{19B8F6BF-5375-455C-9EA6-DF929625EA0E}">
        <p15:presenceInfo xmlns:p15="http://schemas.microsoft.com/office/powerpoint/2012/main" userId="S::lpollack@bpl.org::0e12a986-83c8-4a71-8177-00c401637960" providerId="AD"/>
      </p:ext>
    </p:extLst>
  </p:cmAuthor>
  <p:cmAuthor id="2" name="Alison Ford" initials="AF" lastIdx="1" clrIdx="1">
    <p:extLst>
      <p:ext uri="{19B8F6BF-5375-455C-9EA6-DF929625EA0E}">
        <p15:presenceInfo xmlns:p15="http://schemas.microsoft.com/office/powerpoint/2012/main" userId="S::aford@bpl.org::01377954-f824-44a6-827b-fe55e19650c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513598-B08F-407F-8437-1C8CBBF417D1}" v="3" dt="2024-09-19T11:31:08.9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644" y="36"/>
      </p:cViewPr>
      <p:guideLst>
        <p:guide orient="horz" pos="2160"/>
        <p:guide pos="5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Master" Target="slideMasters/slideMaster23.xml"/><Relationship Id="rId39" Type="http://schemas.openxmlformats.org/officeDocument/2006/relationships/slide" Target="slides/slide5.xml"/><Relationship Id="rId21" Type="http://schemas.openxmlformats.org/officeDocument/2006/relationships/slideMaster" Target="slideMasters/slideMaster18.xml"/><Relationship Id="rId34" Type="http://schemas.openxmlformats.org/officeDocument/2006/relationships/slideMaster" Target="slideMasters/slideMaster31.xml"/><Relationship Id="rId42" Type="http://schemas.openxmlformats.org/officeDocument/2006/relationships/slide" Target="slides/slide8.xml"/><Relationship Id="rId47" Type="http://schemas.openxmlformats.org/officeDocument/2006/relationships/slide" Target="slides/slide13.xml"/><Relationship Id="rId50" Type="http://schemas.openxmlformats.org/officeDocument/2006/relationships/slide" Target="slides/slide16.xml"/><Relationship Id="rId55"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Master" Target="slideMasters/slideMaster26.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Master" Target="slideMasters/slideMaster29.xml"/><Relationship Id="rId37" Type="http://schemas.openxmlformats.org/officeDocument/2006/relationships/slide" Target="slides/slide3.xml"/><Relationship Id="rId40" Type="http://schemas.openxmlformats.org/officeDocument/2006/relationships/slide" Target="slides/slide6.xml"/><Relationship Id="rId45" Type="http://schemas.openxmlformats.org/officeDocument/2006/relationships/slide" Target="slides/slide1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Master" Target="slideMasters/slideMaster1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Master" Target="slideMasters/slideMaster24.xml"/><Relationship Id="rId30" Type="http://schemas.openxmlformats.org/officeDocument/2006/relationships/slideMaster" Target="slideMasters/slideMaster27.xml"/><Relationship Id="rId35" Type="http://schemas.openxmlformats.org/officeDocument/2006/relationships/slide" Target="slides/slide1.xml"/><Relationship Id="rId43" Type="http://schemas.openxmlformats.org/officeDocument/2006/relationships/slide" Target="slides/slide9.xml"/><Relationship Id="rId48" Type="http://schemas.openxmlformats.org/officeDocument/2006/relationships/slide" Target="slides/slide14.xml"/><Relationship Id="rId56"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17.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Master" Target="slideMasters/slideMaster30.xml"/><Relationship Id="rId38" Type="http://schemas.openxmlformats.org/officeDocument/2006/relationships/slide" Target="slides/slide4.xml"/><Relationship Id="rId46" Type="http://schemas.openxmlformats.org/officeDocument/2006/relationships/slide" Target="slides/slide12.xml"/><Relationship Id="rId59" Type="http://schemas.microsoft.com/office/2016/11/relationships/changesInfo" Target="changesInfos/changesInfo1.xml"/><Relationship Id="rId20" Type="http://schemas.openxmlformats.org/officeDocument/2006/relationships/slideMaster" Target="slideMasters/slideMaster17.xml"/><Relationship Id="rId41" Type="http://schemas.openxmlformats.org/officeDocument/2006/relationships/slide" Target="slides/slide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Master" Target="slideMasters/slideMaster25.xml"/><Relationship Id="rId36" Type="http://schemas.openxmlformats.org/officeDocument/2006/relationships/slide" Target="slides/slide2.xml"/><Relationship Id="rId49" Type="http://schemas.openxmlformats.org/officeDocument/2006/relationships/slide" Target="slides/slide15.xml"/><Relationship Id="rId57" Type="http://schemas.openxmlformats.org/officeDocument/2006/relationships/theme" Target="theme/theme1.xml"/><Relationship Id="rId10" Type="http://schemas.openxmlformats.org/officeDocument/2006/relationships/slideMaster" Target="slideMasters/slideMaster7.xml"/><Relationship Id="rId31" Type="http://schemas.openxmlformats.org/officeDocument/2006/relationships/slideMaster" Target="slideMasters/slideMaster28.xml"/><Relationship Id="rId44" Type="http://schemas.openxmlformats.org/officeDocument/2006/relationships/slide" Target="slides/slide10.xml"/><Relationship Id="rId52" Type="http://schemas.openxmlformats.org/officeDocument/2006/relationships/slide" Target="slides/slide18.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ela Carver" userId="55fdf813-3543-47ef-85f6-00f5ea27272e" providerId="ADAL" clId="{97513598-B08F-407F-8437-1C8CBBF417D1}"/>
    <pc:docChg chg="modSld">
      <pc:chgData name="Pamela Carver" userId="55fdf813-3543-47ef-85f6-00f5ea27272e" providerId="ADAL" clId="{97513598-B08F-407F-8437-1C8CBBF417D1}" dt="2024-09-19T11:33:58.998" v="13" actId="20577"/>
      <pc:docMkLst>
        <pc:docMk/>
      </pc:docMkLst>
      <pc:sldChg chg="modSp mod">
        <pc:chgData name="Pamela Carver" userId="55fdf813-3543-47ef-85f6-00f5ea27272e" providerId="ADAL" clId="{97513598-B08F-407F-8437-1C8CBBF417D1}" dt="2024-09-19T11:33:58.998" v="13" actId="20577"/>
        <pc:sldMkLst>
          <pc:docMk/>
          <pc:sldMk cId="3405580317" sldId="456"/>
        </pc:sldMkLst>
        <pc:spChg chg="mod">
          <ac:chgData name="Pamela Carver" userId="55fdf813-3543-47ef-85f6-00f5ea27272e" providerId="ADAL" clId="{97513598-B08F-407F-8437-1C8CBBF417D1}" dt="2024-09-19T11:33:58.998" v="13" actId="20577"/>
          <ac:spMkLst>
            <pc:docMk/>
            <pc:sldMk cId="3405580317" sldId="456"/>
            <ac:spMk id="8" creationId="{35D082AF-12AC-439F-9A8A-1ACD5D1AFEE5}"/>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marcumllp-my.sharepoint.com/personal/kconnors_mkllp_com/Documents/Desktop/Boston%20Public%20Library/BPL%20Graph%20Info.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marcumllp-my.sharepoint.com/personal/kconnors_mkllp_com/Documents/Desktop/Boston%20Public%20Library/BPL%20Graph%20Info.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marcumllp-my.sharepoint.com/personal/kconnors_mkllp_com/Documents/Desktop/Boston%20Public%20Library/BPL%20Graph%20Info.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marcumllp-my.sharepoint.com/personal/kconnors_mkllp_com/Documents/Desktop/Boston%20Public%20Library/BPL%20Graph%20Info.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marcumllp-my.sharepoint.com/personal/kconnors_mkllp_com/Documents/Desktop/Boston%20Public%20Library/BPL%20Graph%20Info.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marcumllp-my.sharepoint.com/personal/kconnors_mkllp_com/Documents/Desktop/Boston%20Public%20Library/BPL%20Graph%20Info.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tx>
            <c:strRef>
              <c:f>'[BPL Graph Info.xlsx]Sheet2'!$E$17</c:f>
              <c:strCache>
                <c:ptCount val="1"/>
                <c:pt idx="0">
                  <c:v>Intergovernmental</c:v>
                </c:pt>
              </c:strCache>
            </c:strRef>
          </c:tx>
          <c:spPr>
            <a:ln w="28575" cap="rnd">
              <a:solidFill>
                <a:schemeClr val="accent1"/>
              </a:solidFill>
              <a:round/>
            </a:ln>
            <a:effectLst/>
          </c:spPr>
          <c:marker>
            <c:symbol val="none"/>
          </c:marker>
          <c:cat>
            <c:numRef>
              <c:f>'[BPL Graph Info.xlsx]Sheet2'!$F$24:$K$24</c:f>
              <c:numCache>
                <c:formatCode>General</c:formatCode>
                <c:ptCount val="6"/>
                <c:pt idx="0">
                  <c:v>2019</c:v>
                </c:pt>
                <c:pt idx="1">
                  <c:v>2020</c:v>
                </c:pt>
                <c:pt idx="2">
                  <c:v>2021</c:v>
                </c:pt>
                <c:pt idx="3">
                  <c:v>2022</c:v>
                </c:pt>
                <c:pt idx="4">
                  <c:v>2023</c:v>
                </c:pt>
                <c:pt idx="5">
                  <c:v>2024</c:v>
                </c:pt>
              </c:numCache>
            </c:numRef>
          </c:cat>
          <c:val>
            <c:numRef>
              <c:f>'[BPL Graph Info.xlsx]Sheet2'!$F$17:$K$17</c:f>
              <c:numCache>
                <c:formatCode>_(* #,##0_);_(* \(#,##0\);_(* "-"??_);_(@_)</c:formatCode>
                <c:ptCount val="6"/>
                <c:pt idx="0">
                  <c:v>3778353</c:v>
                </c:pt>
                <c:pt idx="1">
                  <c:v>4343972</c:v>
                </c:pt>
                <c:pt idx="2">
                  <c:v>4846268</c:v>
                </c:pt>
                <c:pt idx="3">
                  <c:v>5352807</c:v>
                </c:pt>
                <c:pt idx="4">
                  <c:v>5575690</c:v>
                </c:pt>
                <c:pt idx="5">
                  <c:v>6482017</c:v>
                </c:pt>
              </c:numCache>
            </c:numRef>
          </c:val>
          <c:smooth val="0"/>
          <c:extLst>
            <c:ext xmlns:c16="http://schemas.microsoft.com/office/drawing/2014/chart" uri="{C3380CC4-5D6E-409C-BE32-E72D297353CC}">
              <c16:uniqueId val="{00000000-AB5C-4A9E-83BF-B582CBFD966F}"/>
            </c:ext>
          </c:extLst>
        </c:ser>
        <c:dLbls>
          <c:showLegendKey val="0"/>
          <c:showVal val="0"/>
          <c:showCatName val="0"/>
          <c:showSerName val="0"/>
          <c:showPercent val="0"/>
          <c:showBubbleSize val="0"/>
        </c:dLbls>
        <c:smooth val="0"/>
        <c:axId val="1266572992"/>
        <c:axId val="1266571328"/>
      </c:lineChart>
      <c:catAx>
        <c:axId val="1266572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6571328"/>
        <c:crosses val="autoZero"/>
        <c:auto val="1"/>
        <c:lblAlgn val="ctr"/>
        <c:lblOffset val="100"/>
        <c:noMultiLvlLbl val="0"/>
      </c:catAx>
      <c:valAx>
        <c:axId val="1266571328"/>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6572992"/>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'[BPL Graph Info.xlsx]Sheet2'!$E$25</c:f>
              <c:strCache>
                <c:ptCount val="1"/>
                <c:pt idx="0">
                  <c:v>Contributions</c:v>
                </c:pt>
              </c:strCache>
            </c:strRef>
          </c:tx>
          <c:spPr>
            <a:ln w="28575" cap="rnd">
              <a:solidFill>
                <a:schemeClr val="accent1"/>
              </a:solidFill>
              <a:round/>
            </a:ln>
            <a:effectLst/>
          </c:spPr>
          <c:marker>
            <c:symbol val="none"/>
          </c:marker>
          <c:cat>
            <c:numRef>
              <c:f>'[BPL Graph Info.xlsx]Sheet2'!$F$24:$K$24</c:f>
              <c:numCache>
                <c:formatCode>General</c:formatCode>
                <c:ptCount val="6"/>
                <c:pt idx="0">
                  <c:v>2019</c:v>
                </c:pt>
                <c:pt idx="1">
                  <c:v>2020</c:v>
                </c:pt>
                <c:pt idx="2">
                  <c:v>2021</c:v>
                </c:pt>
                <c:pt idx="3">
                  <c:v>2022</c:v>
                </c:pt>
                <c:pt idx="4">
                  <c:v>2023</c:v>
                </c:pt>
                <c:pt idx="5">
                  <c:v>2024</c:v>
                </c:pt>
              </c:numCache>
            </c:numRef>
          </c:cat>
          <c:val>
            <c:numRef>
              <c:f>'[BPL Graph Info.xlsx]Sheet2'!$F$25:$K$25</c:f>
              <c:numCache>
                <c:formatCode>_(* #,##0_);_(* \(#,##0\);_(* "-"??_);_(@_)</c:formatCode>
                <c:ptCount val="6"/>
                <c:pt idx="0">
                  <c:v>1310628</c:v>
                </c:pt>
                <c:pt idx="1">
                  <c:v>1024853</c:v>
                </c:pt>
                <c:pt idx="2">
                  <c:v>3859661</c:v>
                </c:pt>
                <c:pt idx="3">
                  <c:v>3102849</c:v>
                </c:pt>
                <c:pt idx="4">
                  <c:v>3807708</c:v>
                </c:pt>
                <c:pt idx="5">
                  <c:v>4382023</c:v>
                </c:pt>
              </c:numCache>
            </c:numRef>
          </c:val>
          <c:smooth val="0"/>
          <c:extLst>
            <c:ext xmlns:c16="http://schemas.microsoft.com/office/drawing/2014/chart" uri="{C3380CC4-5D6E-409C-BE32-E72D297353CC}">
              <c16:uniqueId val="{00000000-2F42-4704-8BD6-EA0140E2D854}"/>
            </c:ext>
          </c:extLst>
        </c:ser>
        <c:dLbls>
          <c:showLegendKey val="0"/>
          <c:showVal val="0"/>
          <c:showCatName val="0"/>
          <c:showSerName val="0"/>
          <c:showPercent val="0"/>
          <c:showBubbleSize val="0"/>
        </c:dLbls>
        <c:smooth val="0"/>
        <c:axId val="1264305120"/>
        <c:axId val="1264307200"/>
      </c:lineChart>
      <c:catAx>
        <c:axId val="1264305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4307200"/>
        <c:crosses val="autoZero"/>
        <c:auto val="1"/>
        <c:lblAlgn val="ctr"/>
        <c:lblOffset val="100"/>
        <c:noMultiLvlLbl val="0"/>
      </c:catAx>
      <c:valAx>
        <c:axId val="1264307200"/>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4305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tx>
            <c:strRef>
              <c:f>'[BPL Graph Info.xlsx]Sheet2'!$E$31</c:f>
              <c:strCache>
                <c:ptCount val="1"/>
                <c:pt idx="0">
                  <c:v>Fees</c:v>
                </c:pt>
              </c:strCache>
            </c:strRef>
          </c:tx>
          <c:spPr>
            <a:ln w="28575" cap="rnd">
              <a:solidFill>
                <a:schemeClr val="accent1"/>
              </a:solidFill>
              <a:round/>
            </a:ln>
            <a:effectLst/>
          </c:spPr>
          <c:marker>
            <c:symbol val="none"/>
          </c:marker>
          <c:cat>
            <c:numRef>
              <c:f>'[BPL Graph Info.xlsx]Sheet2'!$F$30:$K$30</c:f>
              <c:numCache>
                <c:formatCode>General</c:formatCode>
                <c:ptCount val="6"/>
                <c:pt idx="0">
                  <c:v>2019</c:v>
                </c:pt>
                <c:pt idx="1">
                  <c:v>2020</c:v>
                </c:pt>
                <c:pt idx="2">
                  <c:v>2021</c:v>
                </c:pt>
                <c:pt idx="3">
                  <c:v>2022</c:v>
                </c:pt>
                <c:pt idx="4">
                  <c:v>2023</c:v>
                </c:pt>
                <c:pt idx="5">
                  <c:v>2024</c:v>
                </c:pt>
              </c:numCache>
            </c:numRef>
          </c:cat>
          <c:val>
            <c:numRef>
              <c:f>'[BPL Graph Info.xlsx]Sheet2'!$F$31:$K$31</c:f>
              <c:numCache>
                <c:formatCode>_(* #,##0_);_(* \(#,##0\);_(* "-"??_);_(@_)</c:formatCode>
                <c:ptCount val="6"/>
                <c:pt idx="0">
                  <c:v>1020179</c:v>
                </c:pt>
                <c:pt idx="1">
                  <c:v>781599</c:v>
                </c:pt>
                <c:pt idx="2">
                  <c:v>153716</c:v>
                </c:pt>
                <c:pt idx="3">
                  <c:v>647671</c:v>
                </c:pt>
                <c:pt idx="4">
                  <c:v>922443</c:v>
                </c:pt>
                <c:pt idx="5">
                  <c:v>1017689</c:v>
                </c:pt>
              </c:numCache>
            </c:numRef>
          </c:val>
          <c:smooth val="0"/>
          <c:extLst>
            <c:ext xmlns:c16="http://schemas.microsoft.com/office/drawing/2014/chart" uri="{C3380CC4-5D6E-409C-BE32-E72D297353CC}">
              <c16:uniqueId val="{00000000-7388-448E-AC41-91C9DD58C853}"/>
            </c:ext>
          </c:extLst>
        </c:ser>
        <c:dLbls>
          <c:showLegendKey val="0"/>
          <c:showVal val="0"/>
          <c:showCatName val="0"/>
          <c:showSerName val="0"/>
          <c:showPercent val="0"/>
          <c:showBubbleSize val="0"/>
        </c:dLbls>
        <c:smooth val="0"/>
        <c:axId val="1474871248"/>
        <c:axId val="1474868752"/>
      </c:lineChart>
      <c:catAx>
        <c:axId val="1474871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4868752"/>
        <c:crosses val="autoZero"/>
        <c:auto val="1"/>
        <c:lblAlgn val="ctr"/>
        <c:lblOffset val="100"/>
        <c:noMultiLvlLbl val="0"/>
      </c:catAx>
      <c:valAx>
        <c:axId val="1474868752"/>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4871248"/>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'[BPL Graph Info.xlsx]Sheet2'!$E$28</c:f>
              <c:strCache>
                <c:ptCount val="1"/>
                <c:pt idx="0">
                  <c:v>Special Events</c:v>
                </c:pt>
              </c:strCache>
            </c:strRef>
          </c:tx>
          <c:spPr>
            <a:ln w="28575" cap="rnd">
              <a:solidFill>
                <a:schemeClr val="accent1"/>
              </a:solidFill>
              <a:round/>
            </a:ln>
            <a:effectLst/>
          </c:spPr>
          <c:marker>
            <c:symbol val="none"/>
          </c:marker>
          <c:cat>
            <c:numRef>
              <c:f>'[BPL Graph Info.xlsx]Sheet2'!$F$27:$K$27</c:f>
              <c:numCache>
                <c:formatCode>General</c:formatCode>
                <c:ptCount val="6"/>
                <c:pt idx="0">
                  <c:v>2019</c:v>
                </c:pt>
                <c:pt idx="1">
                  <c:v>2020</c:v>
                </c:pt>
                <c:pt idx="2">
                  <c:v>2021</c:v>
                </c:pt>
                <c:pt idx="3">
                  <c:v>2022</c:v>
                </c:pt>
                <c:pt idx="4">
                  <c:v>2023</c:v>
                </c:pt>
                <c:pt idx="5">
                  <c:v>2024</c:v>
                </c:pt>
              </c:numCache>
            </c:numRef>
          </c:cat>
          <c:val>
            <c:numRef>
              <c:f>'[BPL Graph Info.xlsx]Sheet2'!$F$28:$K$28</c:f>
              <c:numCache>
                <c:formatCode>_(* #,##0_);_(* \(#,##0\);_(* "-"??_);_(@_)</c:formatCode>
                <c:ptCount val="6"/>
                <c:pt idx="0">
                  <c:v>1738796</c:v>
                </c:pt>
                <c:pt idx="1">
                  <c:v>1060029</c:v>
                </c:pt>
                <c:pt idx="2">
                  <c:v>42500</c:v>
                </c:pt>
                <c:pt idx="3">
                  <c:v>1333647</c:v>
                </c:pt>
                <c:pt idx="4">
                  <c:v>1937493</c:v>
                </c:pt>
                <c:pt idx="5">
                  <c:v>1980962</c:v>
                </c:pt>
              </c:numCache>
            </c:numRef>
          </c:val>
          <c:smooth val="0"/>
          <c:extLst>
            <c:ext xmlns:c16="http://schemas.microsoft.com/office/drawing/2014/chart" uri="{C3380CC4-5D6E-409C-BE32-E72D297353CC}">
              <c16:uniqueId val="{00000000-DD82-4C92-97C6-2EDA3212DF8C}"/>
            </c:ext>
          </c:extLst>
        </c:ser>
        <c:dLbls>
          <c:showLegendKey val="0"/>
          <c:showVal val="0"/>
          <c:showCatName val="0"/>
          <c:showSerName val="0"/>
          <c:showPercent val="0"/>
          <c:showBubbleSize val="0"/>
        </c:dLbls>
        <c:smooth val="0"/>
        <c:axId val="1267041248"/>
        <c:axId val="1267041664"/>
      </c:lineChart>
      <c:catAx>
        <c:axId val="1267041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7041664"/>
        <c:crosses val="autoZero"/>
        <c:auto val="1"/>
        <c:lblAlgn val="ctr"/>
        <c:lblOffset val="100"/>
        <c:noMultiLvlLbl val="0"/>
      </c:catAx>
      <c:valAx>
        <c:axId val="1267041664"/>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7041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tx>
            <c:strRef>
              <c:f>'[BPL Graph Info.xlsx]Sheet2'!$E$34</c:f>
              <c:strCache>
                <c:ptCount val="1"/>
                <c:pt idx="0">
                  <c:v>Investment Income</c:v>
                </c:pt>
              </c:strCache>
            </c:strRef>
          </c:tx>
          <c:spPr>
            <a:ln w="28575" cap="rnd">
              <a:solidFill>
                <a:schemeClr val="accent1"/>
              </a:solidFill>
              <a:round/>
            </a:ln>
            <a:effectLst/>
          </c:spPr>
          <c:marker>
            <c:symbol val="none"/>
          </c:marker>
          <c:cat>
            <c:numRef>
              <c:f>'[BPL Graph Info.xlsx]Sheet2'!$F$33:$K$33</c:f>
              <c:numCache>
                <c:formatCode>General</c:formatCode>
                <c:ptCount val="6"/>
                <c:pt idx="0">
                  <c:v>2019</c:v>
                </c:pt>
                <c:pt idx="1">
                  <c:v>2020</c:v>
                </c:pt>
                <c:pt idx="2">
                  <c:v>2021</c:v>
                </c:pt>
                <c:pt idx="3">
                  <c:v>2022</c:v>
                </c:pt>
                <c:pt idx="4">
                  <c:v>2023</c:v>
                </c:pt>
                <c:pt idx="5">
                  <c:v>2024</c:v>
                </c:pt>
              </c:numCache>
            </c:numRef>
          </c:cat>
          <c:val>
            <c:numRef>
              <c:f>'[BPL Graph Info.xlsx]Sheet2'!$F$34:$K$34</c:f>
              <c:numCache>
                <c:formatCode>_(* #,##0_);_(* \(#,##0\);_(* "-"??_);_(@_)</c:formatCode>
                <c:ptCount val="6"/>
                <c:pt idx="0">
                  <c:v>4150973</c:v>
                </c:pt>
                <c:pt idx="1">
                  <c:v>4745521</c:v>
                </c:pt>
                <c:pt idx="2">
                  <c:v>20021248</c:v>
                </c:pt>
                <c:pt idx="3">
                  <c:v>-9484998</c:v>
                </c:pt>
                <c:pt idx="4">
                  <c:v>5574795</c:v>
                </c:pt>
                <c:pt idx="5">
                  <c:v>6582224</c:v>
                </c:pt>
              </c:numCache>
            </c:numRef>
          </c:val>
          <c:smooth val="0"/>
          <c:extLst>
            <c:ext xmlns:c16="http://schemas.microsoft.com/office/drawing/2014/chart" uri="{C3380CC4-5D6E-409C-BE32-E72D297353CC}">
              <c16:uniqueId val="{00000000-888C-4BC6-9B79-92EA3BBC01F9}"/>
            </c:ext>
          </c:extLst>
        </c:ser>
        <c:dLbls>
          <c:showLegendKey val="0"/>
          <c:showVal val="0"/>
          <c:showCatName val="0"/>
          <c:showSerName val="0"/>
          <c:showPercent val="0"/>
          <c:showBubbleSize val="0"/>
        </c:dLbls>
        <c:smooth val="0"/>
        <c:axId val="1259801392"/>
        <c:axId val="1259804304"/>
      </c:lineChart>
      <c:catAx>
        <c:axId val="1259801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9804304"/>
        <c:crosses val="autoZero"/>
        <c:auto val="1"/>
        <c:lblAlgn val="ctr"/>
        <c:lblOffset val="100"/>
        <c:noMultiLvlLbl val="0"/>
      </c:catAx>
      <c:valAx>
        <c:axId val="1259804304"/>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9801392"/>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General Fund - Fund Balance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'[BPL Graph Info.xlsx]Fund Balance'!$G$7</c:f>
              <c:strCache>
                <c:ptCount val="1"/>
                <c:pt idx="0">
                  <c:v>Unassigned</c:v>
                </c:pt>
              </c:strCache>
            </c:strRef>
          </c:tx>
          <c:spPr>
            <a:solidFill>
              <a:schemeClr val="accent1"/>
            </a:solidFill>
            <a:ln>
              <a:noFill/>
            </a:ln>
            <a:effectLst/>
          </c:spPr>
          <c:invertIfNegative val="0"/>
          <c:cat>
            <c:numRef>
              <c:f>'[BPL Graph Info.xlsx]Fund Balance'!$F$8:$F$14</c:f>
              <c:numCache>
                <c:formatCode>General</c:formatCode>
                <c:ptCount val="7"/>
                <c:pt idx="0">
                  <c:v>2018</c:v>
                </c:pt>
                <c:pt idx="1">
                  <c:v>2019</c:v>
                </c:pt>
                <c:pt idx="2">
                  <c:v>2020</c:v>
                </c:pt>
                <c:pt idx="3">
                  <c:v>2021</c:v>
                </c:pt>
                <c:pt idx="4">
                  <c:v>2022</c:v>
                </c:pt>
                <c:pt idx="5">
                  <c:v>2023</c:v>
                </c:pt>
                <c:pt idx="6">
                  <c:v>2024</c:v>
                </c:pt>
              </c:numCache>
            </c:numRef>
          </c:cat>
          <c:val>
            <c:numRef>
              <c:f>'[BPL Graph Info.xlsx]Fund Balance'!$G$8:$G$14</c:f>
              <c:numCache>
                <c:formatCode>_(* #,##0_);_(* \(#,##0\);_(* "-"??_);_(@_)</c:formatCode>
                <c:ptCount val="7"/>
                <c:pt idx="0">
                  <c:v>1414706</c:v>
                </c:pt>
                <c:pt idx="1">
                  <c:v>1444138</c:v>
                </c:pt>
                <c:pt idx="2">
                  <c:v>1341890</c:v>
                </c:pt>
                <c:pt idx="3">
                  <c:v>1690388</c:v>
                </c:pt>
                <c:pt idx="4">
                  <c:v>2155293</c:v>
                </c:pt>
                <c:pt idx="5">
                  <c:v>685262</c:v>
                </c:pt>
                <c:pt idx="6">
                  <c:v>146152</c:v>
                </c:pt>
              </c:numCache>
            </c:numRef>
          </c:val>
          <c:extLst>
            <c:ext xmlns:c16="http://schemas.microsoft.com/office/drawing/2014/chart" uri="{C3380CC4-5D6E-409C-BE32-E72D297353CC}">
              <c16:uniqueId val="{00000000-408E-4F80-92C5-71AE03BE5179}"/>
            </c:ext>
          </c:extLst>
        </c:ser>
        <c:ser>
          <c:idx val="1"/>
          <c:order val="1"/>
          <c:tx>
            <c:strRef>
              <c:f>'[BPL Graph Info.xlsx]Fund Balance'!$H$7</c:f>
              <c:strCache>
                <c:ptCount val="1"/>
                <c:pt idx="0">
                  <c:v>Total Fund Balance</c:v>
                </c:pt>
              </c:strCache>
            </c:strRef>
          </c:tx>
          <c:spPr>
            <a:solidFill>
              <a:schemeClr val="accent2"/>
            </a:solidFill>
            <a:ln>
              <a:noFill/>
            </a:ln>
            <a:effectLst/>
          </c:spPr>
          <c:invertIfNegative val="0"/>
          <c:cat>
            <c:numRef>
              <c:f>'[BPL Graph Info.xlsx]Fund Balance'!$F$8:$F$14</c:f>
              <c:numCache>
                <c:formatCode>General</c:formatCode>
                <c:ptCount val="7"/>
                <c:pt idx="0">
                  <c:v>2018</c:v>
                </c:pt>
                <c:pt idx="1">
                  <c:v>2019</c:v>
                </c:pt>
                <c:pt idx="2">
                  <c:v>2020</c:v>
                </c:pt>
                <c:pt idx="3">
                  <c:v>2021</c:v>
                </c:pt>
                <c:pt idx="4">
                  <c:v>2022</c:v>
                </c:pt>
                <c:pt idx="5">
                  <c:v>2023</c:v>
                </c:pt>
                <c:pt idx="6">
                  <c:v>2024</c:v>
                </c:pt>
              </c:numCache>
            </c:numRef>
          </c:cat>
          <c:val>
            <c:numRef>
              <c:f>'[BPL Graph Info.xlsx]Fund Balance'!$H$8:$H$14</c:f>
              <c:numCache>
                <c:formatCode>_(* #,##0_);_(* \(#,##0\);_(* "-"??_);_(@_)</c:formatCode>
                <c:ptCount val="7"/>
                <c:pt idx="0">
                  <c:v>1899616</c:v>
                </c:pt>
                <c:pt idx="1">
                  <c:v>3296719</c:v>
                </c:pt>
                <c:pt idx="2">
                  <c:v>3624637</c:v>
                </c:pt>
                <c:pt idx="3">
                  <c:v>3594554</c:v>
                </c:pt>
                <c:pt idx="4">
                  <c:v>3031877</c:v>
                </c:pt>
                <c:pt idx="5">
                  <c:v>4645565</c:v>
                </c:pt>
                <c:pt idx="6">
                  <c:v>5844162</c:v>
                </c:pt>
              </c:numCache>
            </c:numRef>
          </c:val>
          <c:extLst>
            <c:ext xmlns:c16="http://schemas.microsoft.com/office/drawing/2014/chart" uri="{C3380CC4-5D6E-409C-BE32-E72D297353CC}">
              <c16:uniqueId val="{00000001-408E-4F80-92C5-71AE03BE5179}"/>
            </c:ext>
          </c:extLst>
        </c:ser>
        <c:dLbls>
          <c:showLegendKey val="0"/>
          <c:showVal val="0"/>
          <c:showCatName val="0"/>
          <c:showSerName val="0"/>
          <c:showPercent val="0"/>
          <c:showBubbleSize val="0"/>
        </c:dLbls>
        <c:gapWidth val="150"/>
        <c:overlap val="100"/>
        <c:axId val="952149536"/>
        <c:axId val="952141216"/>
      </c:barChart>
      <c:catAx>
        <c:axId val="95214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2141216"/>
        <c:crosses val="autoZero"/>
        <c:auto val="1"/>
        <c:lblAlgn val="ctr"/>
        <c:lblOffset val="100"/>
        <c:noMultiLvlLbl val="0"/>
      </c:catAx>
      <c:valAx>
        <c:axId val="952141216"/>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2149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08B26D-4946-431A-98DB-D0CCD36B18FD}" type="datetimeFigureOut">
              <a:rPr lang="en-US" smtClean="0"/>
              <a:t>9/19/2024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AE942D-C191-46EA-AF91-D5BCA7EE8AB9}" type="slidenum">
              <a:rPr lang="en-US" smtClean="0"/>
              <a:t>‹#›</a:t>
            </a:fld>
            <a:endParaRPr lang="en-US"/>
          </a:p>
        </p:txBody>
      </p:sp>
    </p:spTree>
    <p:extLst>
      <p:ext uri="{BB962C8B-B14F-4D97-AF65-F5344CB8AC3E}">
        <p14:creationId xmlns:p14="http://schemas.microsoft.com/office/powerpoint/2010/main" val="781687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1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bin"/><Relationship Id="rId1" Type="http://schemas.openxmlformats.org/officeDocument/2006/relationships/slideMaster" Target="../slideMasters/slideMaster2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53000"/>
                    </a14:imgEffect>
                  </a14:imgLayer>
                </a14:imgProps>
              </a:ext>
              <a:ext uri="{28A0092B-C50C-407E-A947-70E740481C1C}">
                <a14:useLocalDpi xmlns:a14="http://schemas.microsoft.com/office/drawing/2010/main" val="0"/>
              </a:ext>
            </a:extLst>
          </a:blip>
          <a:srcRect l="1607" r="1964"/>
          <a:stretch/>
        </p:blipFill>
        <p:spPr>
          <a:xfrm>
            <a:off x="0" y="0"/>
            <a:ext cx="12280739" cy="7163764"/>
          </a:xfrm>
          <a:prstGeom prst="rect">
            <a:avLst/>
          </a:prstGeom>
        </p:spPr>
      </p:pic>
      <p:sp>
        <p:nvSpPr>
          <p:cNvPr id="2" name="Title 1"/>
          <p:cNvSpPr>
            <a:spLocks noGrp="1"/>
          </p:cNvSpPr>
          <p:nvPr>
            <p:ph type="ctrTitle" hasCustomPrompt="1"/>
          </p:nvPr>
        </p:nvSpPr>
        <p:spPr>
          <a:xfrm>
            <a:off x="1524000" y="1122363"/>
            <a:ext cx="9144000" cy="2387600"/>
          </a:xfrm>
        </p:spPr>
        <p:txBody>
          <a:bodyPr anchor="b"/>
          <a:lstStyle>
            <a:lvl1pPr algn="ctr">
              <a:defRPr sz="6000" baseline="0">
                <a:solidFill>
                  <a:schemeClr val="bg1"/>
                </a:solidFill>
                <a:latin typeface="Montserrat Black" panose="00000A00000000000000" pitchFamily="2" charset="0"/>
              </a:defRPr>
            </a:lvl1pPr>
          </a:lstStyle>
          <a:p>
            <a:r>
              <a:rPr lang="en-US" baseline="0" dirty="0">
                <a:latin typeface="Montserrat" panose="02000505000000020004" pitchFamily="2" charset="0"/>
              </a:rPr>
              <a:t>Title slide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3000" i="1" baseline="0">
                <a:solidFill>
                  <a:schemeClr val="bg1"/>
                </a:solidFill>
                <a:latin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F58499A-B69E-4053-86E4-29248DDCB7D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9/19/2024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39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DD1E69F-198C-441E-9D6B-D542B248DCA6}"/>
              </a:ext>
            </a:extLst>
          </p:cNvPr>
          <p:cNvCxnSpPr/>
          <p:nvPr userDrawn="1"/>
        </p:nvCxnSpPr>
        <p:spPr>
          <a:xfrm>
            <a:off x="277092" y="3421929"/>
            <a:ext cx="11637818" cy="0"/>
          </a:xfrm>
          <a:prstGeom prst="line">
            <a:avLst/>
          </a:prstGeom>
          <a:ln w="6350">
            <a:solidFill>
              <a:srgbClr val="C9CACC"/>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5628B62-CD29-478D-A5AE-485E1087CDDB}"/>
              </a:ext>
            </a:extLst>
          </p:cNvPr>
          <p:cNvCxnSpPr/>
          <p:nvPr userDrawn="1"/>
        </p:nvCxnSpPr>
        <p:spPr>
          <a:xfrm flipV="1">
            <a:off x="1770972" y="3013169"/>
            <a:ext cx="0" cy="403412"/>
          </a:xfrm>
          <a:prstGeom prst="line">
            <a:avLst/>
          </a:prstGeom>
          <a:ln w="6350">
            <a:solidFill>
              <a:srgbClr val="C9CACC"/>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5575653B-EB68-4841-AD1E-E818C65DF69C}"/>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345000"/>
                    </a14:imgEffect>
                    <a14:imgEffect>
                      <a14:brightnessContrast bright="5000"/>
                    </a14:imgEffect>
                  </a14:imgLayer>
                </a14:imgProps>
              </a:ext>
              <a:ext uri="{28A0092B-C50C-407E-A947-70E740481C1C}">
                <a14:useLocalDpi xmlns:a14="http://schemas.microsoft.com/office/drawing/2010/main" val="0"/>
              </a:ext>
            </a:extLst>
          </a:blip>
          <a:srcRect t="10435" b="36522"/>
          <a:stretch/>
        </p:blipFill>
        <p:spPr>
          <a:xfrm>
            <a:off x="256826" y="3509636"/>
            <a:ext cx="11667375" cy="1069917"/>
          </a:xfrm>
          <a:prstGeom prst="rect">
            <a:avLst/>
          </a:prstGeom>
        </p:spPr>
      </p:pic>
      <p:sp>
        <p:nvSpPr>
          <p:cNvPr id="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Tree>
    <p:extLst>
      <p:ext uri="{BB962C8B-B14F-4D97-AF65-F5344CB8AC3E}">
        <p14:creationId xmlns:p14="http://schemas.microsoft.com/office/powerpoint/2010/main" val="1960183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Callout">
    <p:spTree>
      <p:nvGrpSpPr>
        <p:cNvPr id="1" name=""/>
        <p:cNvGrpSpPr/>
        <p:nvPr/>
      </p:nvGrpSpPr>
      <p:grpSpPr>
        <a:xfrm>
          <a:off x="0" y="0"/>
          <a:ext cx="0" cy="0"/>
          <a:chOff x="0" y="0"/>
          <a:chExt cx="0" cy="0"/>
        </a:xfrm>
      </p:grpSpPr>
      <p:cxnSp>
        <p:nvCxnSpPr>
          <p:cNvPr id="5" name="Straight Connector 4"/>
          <p:cNvCxnSpPr/>
          <p:nvPr userDrawn="1"/>
        </p:nvCxnSpPr>
        <p:spPr>
          <a:xfrm flipV="1">
            <a:off x="9449325" y="1210236"/>
            <a:ext cx="0" cy="4679576"/>
          </a:xfrm>
          <a:prstGeom prst="line">
            <a:avLst/>
          </a:prstGeom>
          <a:ln w="6350">
            <a:solidFill>
              <a:srgbClr val="C9CACC"/>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DF76A212-9FC0-4535-870E-C924C61FB8B7}"/>
              </a:ext>
            </a:extLst>
          </p:cNvPr>
          <p:cNvSpPr/>
          <p:nvPr userDrawn="1"/>
        </p:nvSpPr>
        <p:spPr>
          <a:xfrm>
            <a:off x="275167" y="508299"/>
            <a:ext cx="11637818" cy="201706"/>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4" name="Rectangle 3">
            <a:extLst>
              <a:ext uri="{FF2B5EF4-FFF2-40B4-BE49-F238E27FC236}">
                <a16:creationId xmlns:a16="http://schemas.microsoft.com/office/drawing/2014/main" id="{0E1CE6F6-28A7-4F9D-8E12-9EB789955364}"/>
              </a:ext>
            </a:extLst>
          </p:cNvPr>
          <p:cNvSpPr/>
          <p:nvPr userDrawn="1"/>
        </p:nvSpPr>
        <p:spPr>
          <a:xfrm>
            <a:off x="9421090" y="508299"/>
            <a:ext cx="2493818" cy="201706"/>
          </a:xfrm>
          <a:prstGeom prst="rect">
            <a:avLst/>
          </a:prstGeom>
          <a:solidFill>
            <a:srgbClr val="DC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rgbClr val="E9E9E5"/>
              </a:solidFill>
            </a:endParaRPr>
          </a:p>
        </p:txBody>
      </p:sp>
      <p:cxnSp>
        <p:nvCxnSpPr>
          <p:cNvPr id="6" name="Straight Connector 5">
            <a:extLst>
              <a:ext uri="{FF2B5EF4-FFF2-40B4-BE49-F238E27FC236}">
                <a16:creationId xmlns:a16="http://schemas.microsoft.com/office/drawing/2014/main" id="{7F86151C-0CE6-4728-8798-8D223F5EB067}"/>
              </a:ext>
            </a:extLst>
          </p:cNvPr>
          <p:cNvCxnSpPr/>
          <p:nvPr userDrawn="1"/>
        </p:nvCxnSpPr>
        <p:spPr>
          <a:xfrm>
            <a:off x="275167" y="6357769"/>
            <a:ext cx="11637818" cy="0"/>
          </a:xfrm>
          <a:prstGeom prst="line">
            <a:avLst/>
          </a:prstGeom>
          <a:ln w="6350">
            <a:solidFill>
              <a:srgbClr val="C9CACC"/>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CCF4196-3E07-4541-BFF3-E1A388FCB0E6}"/>
              </a:ext>
            </a:extLst>
          </p:cNvPr>
          <p:cNvCxnSpPr/>
          <p:nvPr userDrawn="1"/>
        </p:nvCxnSpPr>
        <p:spPr>
          <a:xfrm flipV="1">
            <a:off x="10875064" y="6359123"/>
            <a:ext cx="0" cy="201706"/>
          </a:xfrm>
          <a:prstGeom prst="line">
            <a:avLst/>
          </a:prstGeom>
          <a:ln w="6350">
            <a:solidFill>
              <a:srgbClr val="C9CACC"/>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Tree>
    <p:extLst>
      <p:ext uri="{BB962C8B-B14F-4D97-AF65-F5344CB8AC3E}">
        <p14:creationId xmlns:p14="http://schemas.microsoft.com/office/powerpoint/2010/main" val="1914566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Standar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76A212-9FC0-4535-870E-C924C61FB8B7}"/>
              </a:ext>
            </a:extLst>
          </p:cNvPr>
          <p:cNvSpPr/>
          <p:nvPr userDrawn="1"/>
        </p:nvSpPr>
        <p:spPr>
          <a:xfrm>
            <a:off x="275167" y="508299"/>
            <a:ext cx="11637818" cy="201706"/>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4" name="Rectangle 3">
            <a:extLst>
              <a:ext uri="{FF2B5EF4-FFF2-40B4-BE49-F238E27FC236}">
                <a16:creationId xmlns:a16="http://schemas.microsoft.com/office/drawing/2014/main" id="{0E1CE6F6-28A7-4F9D-8E12-9EB789955364}"/>
              </a:ext>
            </a:extLst>
          </p:cNvPr>
          <p:cNvSpPr/>
          <p:nvPr userDrawn="1"/>
        </p:nvSpPr>
        <p:spPr>
          <a:xfrm>
            <a:off x="9421090" y="508299"/>
            <a:ext cx="2493818" cy="201706"/>
          </a:xfrm>
          <a:prstGeom prst="rect">
            <a:avLst/>
          </a:prstGeom>
          <a:solidFill>
            <a:srgbClr val="DC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rgbClr val="E9E9E5"/>
              </a:solidFill>
            </a:endParaRPr>
          </a:p>
        </p:txBody>
      </p:sp>
      <p:cxnSp>
        <p:nvCxnSpPr>
          <p:cNvPr id="6" name="Straight Connector 5">
            <a:extLst>
              <a:ext uri="{FF2B5EF4-FFF2-40B4-BE49-F238E27FC236}">
                <a16:creationId xmlns:a16="http://schemas.microsoft.com/office/drawing/2014/main" id="{7F86151C-0CE6-4728-8798-8D223F5EB067}"/>
              </a:ext>
            </a:extLst>
          </p:cNvPr>
          <p:cNvCxnSpPr/>
          <p:nvPr userDrawn="1"/>
        </p:nvCxnSpPr>
        <p:spPr>
          <a:xfrm>
            <a:off x="275167" y="6357769"/>
            <a:ext cx="11637818" cy="0"/>
          </a:xfrm>
          <a:prstGeom prst="line">
            <a:avLst/>
          </a:prstGeom>
          <a:ln w="6350">
            <a:solidFill>
              <a:srgbClr val="C9CACC"/>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CCF4196-3E07-4541-BFF3-E1A388FCB0E6}"/>
              </a:ext>
            </a:extLst>
          </p:cNvPr>
          <p:cNvCxnSpPr/>
          <p:nvPr userDrawn="1"/>
        </p:nvCxnSpPr>
        <p:spPr>
          <a:xfrm flipV="1">
            <a:off x="10875064" y="6359123"/>
            <a:ext cx="0" cy="201706"/>
          </a:xfrm>
          <a:prstGeom prst="line">
            <a:avLst/>
          </a:prstGeom>
          <a:ln w="6350">
            <a:solidFill>
              <a:srgbClr val="C9CACC"/>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Tree>
    <p:extLst>
      <p:ext uri="{BB962C8B-B14F-4D97-AF65-F5344CB8AC3E}">
        <p14:creationId xmlns:p14="http://schemas.microsoft.com/office/powerpoint/2010/main" val="982318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Callout_SA CR">
    <p:spTree>
      <p:nvGrpSpPr>
        <p:cNvPr id="1" name=""/>
        <p:cNvGrpSpPr/>
        <p:nvPr/>
      </p:nvGrpSpPr>
      <p:grpSpPr>
        <a:xfrm>
          <a:off x="0" y="0"/>
          <a:ext cx="0" cy="0"/>
          <a:chOff x="0" y="0"/>
          <a:chExt cx="0" cy="0"/>
        </a:xfrm>
      </p:grpSpPr>
      <p:cxnSp>
        <p:nvCxnSpPr>
          <p:cNvPr id="5" name="Straight Connector 4"/>
          <p:cNvCxnSpPr/>
          <p:nvPr userDrawn="1"/>
        </p:nvCxnSpPr>
        <p:spPr>
          <a:xfrm flipV="1">
            <a:off x="9449325" y="1210236"/>
            <a:ext cx="0" cy="4679576"/>
          </a:xfrm>
          <a:prstGeom prst="line">
            <a:avLst/>
          </a:prstGeom>
          <a:ln w="6350">
            <a:solidFill>
              <a:srgbClr val="C9CACC"/>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DF76A212-9FC0-4535-870E-C924C61FB8B7}"/>
              </a:ext>
            </a:extLst>
          </p:cNvPr>
          <p:cNvSpPr/>
          <p:nvPr userDrawn="1"/>
        </p:nvSpPr>
        <p:spPr>
          <a:xfrm>
            <a:off x="275167" y="508299"/>
            <a:ext cx="11637818" cy="201706"/>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4" name="Rectangle 3">
            <a:extLst>
              <a:ext uri="{FF2B5EF4-FFF2-40B4-BE49-F238E27FC236}">
                <a16:creationId xmlns:a16="http://schemas.microsoft.com/office/drawing/2014/main" id="{0E1CE6F6-28A7-4F9D-8E12-9EB789955364}"/>
              </a:ext>
            </a:extLst>
          </p:cNvPr>
          <p:cNvSpPr/>
          <p:nvPr userDrawn="1"/>
        </p:nvSpPr>
        <p:spPr>
          <a:xfrm>
            <a:off x="9421090" y="508299"/>
            <a:ext cx="2493818" cy="201706"/>
          </a:xfrm>
          <a:prstGeom prst="rect">
            <a:avLst/>
          </a:prstGeom>
          <a:solidFill>
            <a:srgbClr val="DC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rgbClr val="E9E9E5"/>
              </a:solidFill>
            </a:endParaRPr>
          </a:p>
        </p:txBody>
      </p:sp>
      <p:cxnSp>
        <p:nvCxnSpPr>
          <p:cNvPr id="6" name="Straight Connector 5">
            <a:extLst>
              <a:ext uri="{FF2B5EF4-FFF2-40B4-BE49-F238E27FC236}">
                <a16:creationId xmlns:a16="http://schemas.microsoft.com/office/drawing/2014/main" id="{7F86151C-0CE6-4728-8798-8D223F5EB067}"/>
              </a:ext>
            </a:extLst>
          </p:cNvPr>
          <p:cNvCxnSpPr/>
          <p:nvPr userDrawn="1"/>
        </p:nvCxnSpPr>
        <p:spPr>
          <a:xfrm>
            <a:off x="275167" y="6357769"/>
            <a:ext cx="11637818" cy="0"/>
          </a:xfrm>
          <a:prstGeom prst="line">
            <a:avLst/>
          </a:prstGeom>
          <a:ln w="6350">
            <a:solidFill>
              <a:srgbClr val="C9CACC"/>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CCF4196-3E07-4541-BFF3-E1A388FCB0E6}"/>
              </a:ext>
            </a:extLst>
          </p:cNvPr>
          <p:cNvCxnSpPr/>
          <p:nvPr userDrawn="1"/>
        </p:nvCxnSpPr>
        <p:spPr>
          <a:xfrm flipV="1">
            <a:off x="10875064" y="6359123"/>
            <a:ext cx="0" cy="201706"/>
          </a:xfrm>
          <a:prstGeom prst="line">
            <a:avLst/>
          </a:prstGeom>
          <a:ln w="6350">
            <a:solidFill>
              <a:srgbClr val="C9CACC"/>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CD30A57-EEE5-4706-A319-2F0E1C6CB816}"/>
              </a:ext>
            </a:extLst>
          </p:cNvPr>
          <p:cNvSpPr txBox="1"/>
          <p:nvPr userDrawn="1"/>
        </p:nvSpPr>
        <p:spPr>
          <a:xfrm>
            <a:off x="0" y="1008530"/>
            <a:ext cx="11912987" cy="282385"/>
          </a:xfrm>
          <a:prstGeom prst="rect">
            <a:avLst/>
          </a:prstGeom>
          <a:noFill/>
          <a:effectLst/>
        </p:spPr>
        <p:txBody>
          <a:bodyPr wrap="square" lIns="403412" rtlCol="0">
            <a:spAutoFit/>
          </a:bodyPr>
          <a:lstStyle/>
          <a:p>
            <a:pPr>
              <a:buSzPct val="85000"/>
            </a:pPr>
            <a:r>
              <a:rPr kumimoji="1" lang="en-US" altLang="en-US" sz="1235" dirty="0">
                <a:solidFill>
                  <a:srgbClr val="6E7632"/>
                </a:solidFill>
                <a:latin typeface="Myriad Pro Light" pitchFamily="34" charset="0"/>
                <a:ea typeface="ＭＳ Ｐゴシック" pitchFamily="34" charset="-128"/>
              </a:rPr>
              <a:t>Client</a:t>
            </a:r>
            <a:r>
              <a:rPr kumimoji="1" lang="en-US" altLang="en-US" sz="1235" baseline="0" dirty="0">
                <a:solidFill>
                  <a:srgbClr val="6E7632"/>
                </a:solidFill>
                <a:latin typeface="Myriad Pro Light" pitchFamily="34" charset="0"/>
                <a:ea typeface="ＭＳ Ｐゴシック" pitchFamily="34" charset="-128"/>
              </a:rPr>
              <a:t> Name</a:t>
            </a:r>
            <a:endParaRPr kumimoji="1" lang="en-US" altLang="en-US" sz="1235" dirty="0">
              <a:solidFill>
                <a:srgbClr val="6E7632"/>
              </a:solidFill>
              <a:effectLst/>
              <a:latin typeface="Myriad Pro Light" pitchFamily="34" charset="0"/>
              <a:ea typeface="ＭＳ Ｐゴシック" pitchFamily="34" charset="-128"/>
            </a:endParaRPr>
          </a:p>
        </p:txBody>
      </p:sp>
      <p:sp>
        <p:nvSpPr>
          <p:cNvPr id="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Tree>
    <p:extLst>
      <p:ext uri="{BB962C8B-B14F-4D97-AF65-F5344CB8AC3E}">
        <p14:creationId xmlns:p14="http://schemas.microsoft.com/office/powerpoint/2010/main" val="3680784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Standard_SA C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76A212-9FC0-4535-870E-C924C61FB8B7}"/>
              </a:ext>
            </a:extLst>
          </p:cNvPr>
          <p:cNvSpPr/>
          <p:nvPr userDrawn="1"/>
        </p:nvSpPr>
        <p:spPr>
          <a:xfrm>
            <a:off x="275167" y="508299"/>
            <a:ext cx="11637818" cy="201706"/>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4" name="Rectangle 3">
            <a:extLst>
              <a:ext uri="{FF2B5EF4-FFF2-40B4-BE49-F238E27FC236}">
                <a16:creationId xmlns:a16="http://schemas.microsoft.com/office/drawing/2014/main" id="{0E1CE6F6-28A7-4F9D-8E12-9EB789955364}"/>
              </a:ext>
            </a:extLst>
          </p:cNvPr>
          <p:cNvSpPr/>
          <p:nvPr userDrawn="1"/>
        </p:nvSpPr>
        <p:spPr>
          <a:xfrm>
            <a:off x="9421090" y="508299"/>
            <a:ext cx="2493818" cy="201706"/>
          </a:xfrm>
          <a:prstGeom prst="rect">
            <a:avLst/>
          </a:prstGeom>
          <a:solidFill>
            <a:srgbClr val="DC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rgbClr val="E9E9E5"/>
              </a:solidFill>
            </a:endParaRPr>
          </a:p>
        </p:txBody>
      </p:sp>
      <p:cxnSp>
        <p:nvCxnSpPr>
          <p:cNvPr id="6" name="Straight Connector 5">
            <a:extLst>
              <a:ext uri="{FF2B5EF4-FFF2-40B4-BE49-F238E27FC236}">
                <a16:creationId xmlns:a16="http://schemas.microsoft.com/office/drawing/2014/main" id="{7F86151C-0CE6-4728-8798-8D223F5EB067}"/>
              </a:ext>
            </a:extLst>
          </p:cNvPr>
          <p:cNvCxnSpPr/>
          <p:nvPr userDrawn="1"/>
        </p:nvCxnSpPr>
        <p:spPr>
          <a:xfrm>
            <a:off x="275167" y="6357769"/>
            <a:ext cx="11637818" cy="0"/>
          </a:xfrm>
          <a:prstGeom prst="line">
            <a:avLst/>
          </a:prstGeom>
          <a:ln w="6350">
            <a:solidFill>
              <a:srgbClr val="C9CACC"/>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CCF4196-3E07-4541-BFF3-E1A388FCB0E6}"/>
              </a:ext>
            </a:extLst>
          </p:cNvPr>
          <p:cNvCxnSpPr/>
          <p:nvPr userDrawn="1"/>
        </p:nvCxnSpPr>
        <p:spPr>
          <a:xfrm flipV="1">
            <a:off x="10875064" y="6359123"/>
            <a:ext cx="0" cy="201706"/>
          </a:xfrm>
          <a:prstGeom prst="line">
            <a:avLst/>
          </a:prstGeom>
          <a:ln w="6350">
            <a:solidFill>
              <a:srgbClr val="C9CACC"/>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D4F5221-3FF6-48C7-8758-DFAD643868F7}"/>
              </a:ext>
            </a:extLst>
          </p:cNvPr>
          <p:cNvSpPr txBox="1"/>
          <p:nvPr userDrawn="1"/>
        </p:nvSpPr>
        <p:spPr>
          <a:xfrm>
            <a:off x="0" y="1008530"/>
            <a:ext cx="11912987" cy="282385"/>
          </a:xfrm>
          <a:prstGeom prst="rect">
            <a:avLst/>
          </a:prstGeom>
          <a:noFill/>
          <a:effectLst/>
        </p:spPr>
        <p:txBody>
          <a:bodyPr wrap="square" lIns="403412" rtlCol="0">
            <a:spAutoFit/>
          </a:bodyPr>
          <a:lstStyle/>
          <a:p>
            <a:pPr>
              <a:buSzPct val="85000"/>
            </a:pPr>
            <a:r>
              <a:rPr kumimoji="1" lang="en-US" altLang="en-US" sz="1235" dirty="0">
                <a:solidFill>
                  <a:srgbClr val="6E7632"/>
                </a:solidFill>
                <a:latin typeface="Myriad Pro Light" pitchFamily="34" charset="0"/>
                <a:ea typeface="ＭＳ Ｐゴシック" pitchFamily="34" charset="-128"/>
              </a:rPr>
              <a:t>Client</a:t>
            </a:r>
            <a:r>
              <a:rPr kumimoji="1" lang="en-US" altLang="en-US" sz="1235" baseline="0" dirty="0">
                <a:solidFill>
                  <a:srgbClr val="6E7632"/>
                </a:solidFill>
                <a:latin typeface="Myriad Pro Light" pitchFamily="34" charset="0"/>
                <a:ea typeface="ＭＳ Ｐゴシック" pitchFamily="34" charset="-128"/>
              </a:rPr>
              <a:t> Name</a:t>
            </a:r>
            <a:endParaRPr kumimoji="1" lang="en-US" altLang="en-US" sz="1235" dirty="0">
              <a:solidFill>
                <a:srgbClr val="6E7632"/>
              </a:solidFill>
              <a:effectLst/>
              <a:latin typeface="Myriad Pro Light" pitchFamily="34" charset="0"/>
              <a:ea typeface="ＭＳ Ｐゴシック" pitchFamily="34" charset="-128"/>
            </a:endParaRPr>
          </a:p>
        </p:txBody>
      </p:sp>
      <p:sp>
        <p:nvSpPr>
          <p:cNvPr id="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Tree>
    <p:extLst>
      <p:ext uri="{BB962C8B-B14F-4D97-AF65-F5344CB8AC3E}">
        <p14:creationId xmlns:p14="http://schemas.microsoft.com/office/powerpoint/2010/main" val="3652485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Callout">
    <p:spTree>
      <p:nvGrpSpPr>
        <p:cNvPr id="1" name=""/>
        <p:cNvGrpSpPr/>
        <p:nvPr/>
      </p:nvGrpSpPr>
      <p:grpSpPr>
        <a:xfrm>
          <a:off x="0" y="0"/>
          <a:ext cx="0" cy="0"/>
          <a:chOff x="0" y="0"/>
          <a:chExt cx="0" cy="0"/>
        </a:xfrm>
      </p:grpSpPr>
      <p:cxnSp>
        <p:nvCxnSpPr>
          <p:cNvPr id="5" name="Straight Connector 4"/>
          <p:cNvCxnSpPr/>
          <p:nvPr userDrawn="1"/>
        </p:nvCxnSpPr>
        <p:spPr>
          <a:xfrm flipV="1">
            <a:off x="9449325" y="1210236"/>
            <a:ext cx="0" cy="4679576"/>
          </a:xfrm>
          <a:prstGeom prst="line">
            <a:avLst/>
          </a:prstGeom>
          <a:ln w="6350">
            <a:solidFill>
              <a:srgbClr val="C9CACC"/>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Arial" panose="020B0604020202020204" pitchFamily="34" charset="0"/>
                <a:cs typeface="Arial" panose="020B0604020202020204" pitchFamily="34" charset="0"/>
              </a:defRPr>
            </a:lvl1pPr>
          </a:lstStyle>
          <a:p>
            <a:fld id="{CE1EC010-4D20-4230-86C9-2430D8FBEAD1}" type="slidenum">
              <a:rPr lang="en-US" smtClean="0"/>
              <a:pPr/>
              <a:t>‹#›</a:t>
            </a:fld>
            <a:endParaRPr lang="en-US" dirty="0"/>
          </a:p>
        </p:txBody>
      </p:sp>
    </p:spTree>
    <p:extLst>
      <p:ext uri="{BB962C8B-B14F-4D97-AF65-F5344CB8AC3E}">
        <p14:creationId xmlns:p14="http://schemas.microsoft.com/office/powerpoint/2010/main" val="3733262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Standard">
    <p:spTree>
      <p:nvGrpSpPr>
        <p:cNvPr id="1" name=""/>
        <p:cNvGrpSpPr/>
        <p:nvPr/>
      </p:nvGrpSpPr>
      <p:grpSpPr>
        <a:xfrm>
          <a:off x="0" y="0"/>
          <a:ext cx="0" cy="0"/>
          <a:chOff x="0" y="0"/>
          <a:chExt cx="0" cy="0"/>
        </a:xfrm>
      </p:grpSpPr>
      <p:sp>
        <p:nvSpPr>
          <p:cNvPr id="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Tree>
    <p:extLst>
      <p:ext uri="{BB962C8B-B14F-4D97-AF65-F5344CB8AC3E}">
        <p14:creationId xmlns:p14="http://schemas.microsoft.com/office/powerpoint/2010/main" val="497884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Callout">
    <p:spTree>
      <p:nvGrpSpPr>
        <p:cNvPr id="1" name=""/>
        <p:cNvGrpSpPr/>
        <p:nvPr/>
      </p:nvGrpSpPr>
      <p:grpSpPr>
        <a:xfrm>
          <a:off x="0" y="0"/>
          <a:ext cx="0" cy="0"/>
          <a:chOff x="0" y="0"/>
          <a:chExt cx="0" cy="0"/>
        </a:xfrm>
      </p:grpSpPr>
      <p:cxnSp>
        <p:nvCxnSpPr>
          <p:cNvPr id="5" name="Straight Connector 4"/>
          <p:cNvCxnSpPr/>
          <p:nvPr userDrawn="1"/>
        </p:nvCxnSpPr>
        <p:spPr>
          <a:xfrm flipV="1">
            <a:off x="9449325" y="1210236"/>
            <a:ext cx="0" cy="4679576"/>
          </a:xfrm>
          <a:prstGeom prst="line">
            <a:avLst/>
          </a:prstGeom>
          <a:ln w="6350">
            <a:solidFill>
              <a:srgbClr val="C9CACC"/>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Tree>
    <p:extLst>
      <p:ext uri="{BB962C8B-B14F-4D97-AF65-F5344CB8AC3E}">
        <p14:creationId xmlns:p14="http://schemas.microsoft.com/office/powerpoint/2010/main" val="1057560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Standard">
    <p:spTree>
      <p:nvGrpSpPr>
        <p:cNvPr id="1" name=""/>
        <p:cNvGrpSpPr/>
        <p:nvPr/>
      </p:nvGrpSpPr>
      <p:grpSpPr>
        <a:xfrm>
          <a:off x="0" y="0"/>
          <a:ext cx="0" cy="0"/>
          <a:chOff x="0" y="0"/>
          <a:chExt cx="0" cy="0"/>
        </a:xfrm>
      </p:grpSpPr>
      <p:sp>
        <p:nvSpPr>
          <p:cNvPr id="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Tree>
    <p:extLst>
      <p:ext uri="{BB962C8B-B14F-4D97-AF65-F5344CB8AC3E}">
        <p14:creationId xmlns:p14="http://schemas.microsoft.com/office/powerpoint/2010/main" val="19207306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Callout">
    <p:spTree>
      <p:nvGrpSpPr>
        <p:cNvPr id="1" name=""/>
        <p:cNvGrpSpPr/>
        <p:nvPr/>
      </p:nvGrpSpPr>
      <p:grpSpPr>
        <a:xfrm>
          <a:off x="0" y="0"/>
          <a:ext cx="0" cy="0"/>
          <a:chOff x="0" y="0"/>
          <a:chExt cx="0" cy="0"/>
        </a:xfrm>
      </p:grpSpPr>
      <p:cxnSp>
        <p:nvCxnSpPr>
          <p:cNvPr id="3" name="Straight Connector 2"/>
          <p:cNvCxnSpPr/>
          <p:nvPr userDrawn="1"/>
        </p:nvCxnSpPr>
        <p:spPr>
          <a:xfrm flipV="1">
            <a:off x="9454342" y="1210236"/>
            <a:ext cx="0" cy="4679576"/>
          </a:xfrm>
          <a:prstGeom prst="line">
            <a:avLst/>
          </a:prstGeom>
          <a:ln w="9525">
            <a:solidFill>
              <a:srgbClr val="C9CACC"/>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Tree>
    <p:extLst>
      <p:ext uri="{BB962C8B-B14F-4D97-AF65-F5344CB8AC3E}">
        <p14:creationId xmlns:p14="http://schemas.microsoft.com/office/powerpoint/2010/main" val="3293377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title</a:t>
            </a:r>
          </a:p>
        </p:txBody>
      </p:sp>
      <p:sp>
        <p:nvSpPr>
          <p:cNvPr id="3" name="Content Placeholder 2"/>
          <p:cNvSpPr>
            <a:spLocks noGrp="1"/>
          </p:cNvSpPr>
          <p:nvPr>
            <p:ph idx="1"/>
          </p:nvPr>
        </p:nvSpPr>
        <p:spPr>
          <a:xfrm>
            <a:off x="815050" y="2070009"/>
            <a:ext cx="10515600" cy="37825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58499A-B69E-4053-86E4-29248DDCB7DD}" type="datetimeFigureOut">
              <a:rPr lang="en-US" smtClean="0"/>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3655F-584A-4F5C-AD78-9EE13E0EC4C2}" type="slidenum">
              <a:rPr lang="en-US" smtClean="0"/>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0540" y="6264275"/>
            <a:ext cx="1560110" cy="457200"/>
          </a:xfrm>
          <a:prstGeom prst="rect">
            <a:avLst/>
          </a:prstGeom>
        </p:spPr>
      </p:pic>
      <p:sp>
        <p:nvSpPr>
          <p:cNvPr id="10" name="Rectangle 9"/>
          <p:cNvSpPr/>
          <p:nvPr userDrawn="1"/>
        </p:nvSpPr>
        <p:spPr>
          <a:xfrm>
            <a:off x="6088284" y="6176963"/>
            <a:ext cx="5265516"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840009" y="1223963"/>
            <a:ext cx="5265516"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4972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Standard">
    <p:spTree>
      <p:nvGrpSpPr>
        <p:cNvPr id="1" name=""/>
        <p:cNvGrpSpPr/>
        <p:nvPr/>
      </p:nvGrpSpPr>
      <p:grpSpPr>
        <a:xfrm>
          <a:off x="0" y="0"/>
          <a:ext cx="0" cy="0"/>
          <a:chOff x="0" y="0"/>
          <a:chExt cx="0" cy="0"/>
        </a:xfrm>
      </p:grpSpPr>
      <p:sp>
        <p:nvSpPr>
          <p:cNvPr id="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Tree>
    <p:extLst>
      <p:ext uri="{BB962C8B-B14F-4D97-AF65-F5344CB8AC3E}">
        <p14:creationId xmlns:p14="http://schemas.microsoft.com/office/powerpoint/2010/main" val="25597262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Callout">
    <p:spTree>
      <p:nvGrpSpPr>
        <p:cNvPr id="1" name=""/>
        <p:cNvGrpSpPr/>
        <p:nvPr/>
      </p:nvGrpSpPr>
      <p:grpSpPr>
        <a:xfrm>
          <a:off x="0" y="0"/>
          <a:ext cx="0" cy="0"/>
          <a:chOff x="0" y="0"/>
          <a:chExt cx="0" cy="0"/>
        </a:xfrm>
      </p:grpSpPr>
      <p:cxnSp>
        <p:nvCxnSpPr>
          <p:cNvPr id="3" name="Straight Connector 2"/>
          <p:cNvCxnSpPr/>
          <p:nvPr userDrawn="1"/>
        </p:nvCxnSpPr>
        <p:spPr>
          <a:xfrm flipV="1">
            <a:off x="9454342" y="1210236"/>
            <a:ext cx="0" cy="4679576"/>
          </a:xfrm>
          <a:prstGeom prst="line">
            <a:avLst/>
          </a:prstGeom>
          <a:ln w="9525">
            <a:solidFill>
              <a:srgbClr val="C9CACC"/>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Tree>
    <p:extLst>
      <p:ext uri="{BB962C8B-B14F-4D97-AF65-F5344CB8AC3E}">
        <p14:creationId xmlns:p14="http://schemas.microsoft.com/office/powerpoint/2010/main" val="2755153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Standard">
    <p:spTree>
      <p:nvGrpSpPr>
        <p:cNvPr id="1" name=""/>
        <p:cNvGrpSpPr/>
        <p:nvPr/>
      </p:nvGrpSpPr>
      <p:grpSpPr>
        <a:xfrm>
          <a:off x="0" y="0"/>
          <a:ext cx="0" cy="0"/>
          <a:chOff x="0" y="0"/>
          <a:chExt cx="0" cy="0"/>
        </a:xfrm>
      </p:grpSpPr>
      <p:sp>
        <p:nvSpPr>
          <p:cNvPr id="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Tree>
    <p:extLst>
      <p:ext uri="{BB962C8B-B14F-4D97-AF65-F5344CB8AC3E}">
        <p14:creationId xmlns:p14="http://schemas.microsoft.com/office/powerpoint/2010/main" val="4349018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ideCallout">
    <p:spTree>
      <p:nvGrpSpPr>
        <p:cNvPr id="1" name=""/>
        <p:cNvGrpSpPr/>
        <p:nvPr/>
      </p:nvGrpSpPr>
      <p:grpSpPr>
        <a:xfrm>
          <a:off x="0" y="0"/>
          <a:ext cx="0" cy="0"/>
          <a:chOff x="0" y="0"/>
          <a:chExt cx="0" cy="0"/>
        </a:xfrm>
      </p:grpSpPr>
      <p:cxnSp>
        <p:nvCxnSpPr>
          <p:cNvPr id="3" name="Straight Connector 2"/>
          <p:cNvCxnSpPr/>
          <p:nvPr userDrawn="1"/>
        </p:nvCxnSpPr>
        <p:spPr>
          <a:xfrm flipV="1">
            <a:off x="9454342" y="1210236"/>
            <a:ext cx="0" cy="4679576"/>
          </a:xfrm>
          <a:prstGeom prst="line">
            <a:avLst/>
          </a:prstGeom>
          <a:ln w="9525">
            <a:solidFill>
              <a:srgbClr val="C9CACC"/>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Tree>
    <p:extLst>
      <p:ext uri="{BB962C8B-B14F-4D97-AF65-F5344CB8AC3E}">
        <p14:creationId xmlns:p14="http://schemas.microsoft.com/office/powerpoint/2010/main" val="16660122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lideStandard">
    <p:spTree>
      <p:nvGrpSpPr>
        <p:cNvPr id="1" name=""/>
        <p:cNvGrpSpPr/>
        <p:nvPr/>
      </p:nvGrpSpPr>
      <p:grpSpPr>
        <a:xfrm>
          <a:off x="0" y="0"/>
          <a:ext cx="0" cy="0"/>
          <a:chOff x="0" y="0"/>
          <a:chExt cx="0" cy="0"/>
        </a:xfrm>
      </p:grpSpPr>
      <p:sp>
        <p:nvSpPr>
          <p:cNvPr id="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Tree>
    <p:extLst>
      <p:ext uri="{BB962C8B-B14F-4D97-AF65-F5344CB8AC3E}">
        <p14:creationId xmlns:p14="http://schemas.microsoft.com/office/powerpoint/2010/main" val="2290010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lideCallout">
    <p:spTree>
      <p:nvGrpSpPr>
        <p:cNvPr id="1" name=""/>
        <p:cNvGrpSpPr/>
        <p:nvPr/>
      </p:nvGrpSpPr>
      <p:grpSpPr>
        <a:xfrm>
          <a:off x="0" y="0"/>
          <a:ext cx="0" cy="0"/>
          <a:chOff x="0" y="0"/>
          <a:chExt cx="0" cy="0"/>
        </a:xfrm>
      </p:grpSpPr>
      <p:cxnSp>
        <p:nvCxnSpPr>
          <p:cNvPr id="3" name="Straight Connector 2"/>
          <p:cNvCxnSpPr/>
          <p:nvPr userDrawn="1"/>
        </p:nvCxnSpPr>
        <p:spPr>
          <a:xfrm flipV="1">
            <a:off x="9454342" y="1210236"/>
            <a:ext cx="0" cy="4679576"/>
          </a:xfrm>
          <a:prstGeom prst="line">
            <a:avLst/>
          </a:prstGeom>
          <a:ln w="9525">
            <a:solidFill>
              <a:srgbClr val="C9CACC"/>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Tree>
    <p:extLst>
      <p:ext uri="{BB962C8B-B14F-4D97-AF65-F5344CB8AC3E}">
        <p14:creationId xmlns:p14="http://schemas.microsoft.com/office/powerpoint/2010/main" val="22170355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ideStandard">
    <p:spTree>
      <p:nvGrpSpPr>
        <p:cNvPr id="1" name=""/>
        <p:cNvGrpSpPr/>
        <p:nvPr/>
      </p:nvGrpSpPr>
      <p:grpSpPr>
        <a:xfrm>
          <a:off x="0" y="0"/>
          <a:ext cx="0" cy="0"/>
          <a:chOff x="0" y="0"/>
          <a:chExt cx="0" cy="0"/>
        </a:xfrm>
      </p:grpSpPr>
      <p:sp>
        <p:nvSpPr>
          <p:cNvPr id="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Tree>
    <p:extLst>
      <p:ext uri="{BB962C8B-B14F-4D97-AF65-F5344CB8AC3E}">
        <p14:creationId xmlns:p14="http://schemas.microsoft.com/office/powerpoint/2010/main" val="18965100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ideCallout">
    <p:spTree>
      <p:nvGrpSpPr>
        <p:cNvPr id="1" name=""/>
        <p:cNvGrpSpPr/>
        <p:nvPr/>
      </p:nvGrpSpPr>
      <p:grpSpPr>
        <a:xfrm>
          <a:off x="0" y="0"/>
          <a:ext cx="0" cy="0"/>
          <a:chOff x="0" y="0"/>
          <a:chExt cx="0" cy="0"/>
        </a:xfrm>
      </p:grpSpPr>
      <p:cxnSp>
        <p:nvCxnSpPr>
          <p:cNvPr id="3" name="Straight Connector 2"/>
          <p:cNvCxnSpPr/>
          <p:nvPr userDrawn="1"/>
        </p:nvCxnSpPr>
        <p:spPr>
          <a:xfrm flipV="1">
            <a:off x="9454342" y="1210236"/>
            <a:ext cx="0" cy="4679576"/>
          </a:xfrm>
          <a:prstGeom prst="line">
            <a:avLst/>
          </a:prstGeom>
          <a:ln w="9525">
            <a:solidFill>
              <a:srgbClr val="C9CACC"/>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Tree>
    <p:extLst>
      <p:ext uri="{BB962C8B-B14F-4D97-AF65-F5344CB8AC3E}">
        <p14:creationId xmlns:p14="http://schemas.microsoft.com/office/powerpoint/2010/main" val="24456197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lideStandard">
    <p:spTree>
      <p:nvGrpSpPr>
        <p:cNvPr id="1" name=""/>
        <p:cNvGrpSpPr/>
        <p:nvPr/>
      </p:nvGrpSpPr>
      <p:grpSpPr>
        <a:xfrm>
          <a:off x="0" y="0"/>
          <a:ext cx="0" cy="0"/>
          <a:chOff x="0" y="0"/>
          <a:chExt cx="0" cy="0"/>
        </a:xfrm>
      </p:grpSpPr>
      <p:sp>
        <p:nvSpPr>
          <p:cNvPr id="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Tree>
    <p:extLst>
      <p:ext uri="{BB962C8B-B14F-4D97-AF65-F5344CB8AC3E}">
        <p14:creationId xmlns:p14="http://schemas.microsoft.com/office/powerpoint/2010/main" val="35465119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lideCallout">
    <p:spTree>
      <p:nvGrpSpPr>
        <p:cNvPr id="1" name=""/>
        <p:cNvGrpSpPr/>
        <p:nvPr/>
      </p:nvGrpSpPr>
      <p:grpSpPr>
        <a:xfrm>
          <a:off x="0" y="0"/>
          <a:ext cx="0" cy="0"/>
          <a:chOff x="0" y="0"/>
          <a:chExt cx="0" cy="0"/>
        </a:xfrm>
      </p:grpSpPr>
      <p:cxnSp>
        <p:nvCxnSpPr>
          <p:cNvPr id="5" name="Straight Connector 4"/>
          <p:cNvCxnSpPr/>
          <p:nvPr userDrawn="1"/>
        </p:nvCxnSpPr>
        <p:spPr>
          <a:xfrm flipV="1">
            <a:off x="9449325" y="1210236"/>
            <a:ext cx="0" cy="4679576"/>
          </a:xfrm>
          <a:prstGeom prst="line">
            <a:avLst/>
          </a:prstGeom>
          <a:ln w="6350">
            <a:solidFill>
              <a:srgbClr val="C9CACC"/>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Tree>
    <p:extLst>
      <p:ext uri="{BB962C8B-B14F-4D97-AF65-F5344CB8AC3E}">
        <p14:creationId xmlns:p14="http://schemas.microsoft.com/office/powerpoint/2010/main" val="831998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i="0" baseline="0">
                <a:latin typeface="Avenir Medium" panose="02000503020000020003" pitchFamily="2" charset="0"/>
              </a:defRPr>
            </a:lvl1pPr>
          </a:lstStyle>
          <a:p>
            <a:r>
              <a:rPr lang="en-US"/>
              <a:t>Slide title</a:t>
            </a:r>
          </a:p>
        </p:txBody>
      </p:sp>
      <p:sp>
        <p:nvSpPr>
          <p:cNvPr id="3" name="Content Placeholder 2"/>
          <p:cNvSpPr>
            <a:spLocks noGrp="1"/>
          </p:cNvSpPr>
          <p:nvPr>
            <p:ph idx="1" hasCustomPrompt="1"/>
          </p:nvPr>
        </p:nvSpPr>
        <p:spPr>
          <a:xfrm>
            <a:off x="815050" y="2070009"/>
            <a:ext cx="10515600" cy="3782598"/>
          </a:xfrm>
        </p:spPr>
        <p:txBody>
          <a:bodyPr/>
          <a:lstStyle>
            <a:lvl1pPr>
              <a:defRPr b="0" i="0">
                <a:latin typeface="Avenir Book" panose="02000503020000020003" pitchFamily="2" charset="0"/>
              </a:defRPr>
            </a:lvl1pPr>
            <a:lvl2pPr>
              <a:defRPr b="0" i="0">
                <a:latin typeface="Avenir Book" panose="02000503020000020003" pitchFamily="2" charset="0"/>
              </a:defRPr>
            </a:lvl2pPr>
            <a:lvl3pPr>
              <a:defRPr b="0" i="0">
                <a:latin typeface="Avenir Book" panose="02000503020000020003" pitchFamily="2" charset="0"/>
              </a:defRPr>
            </a:lvl3pPr>
            <a:lvl4pPr>
              <a:defRPr b="0" i="0">
                <a:latin typeface="Avenir Book" panose="02000503020000020003" pitchFamily="2" charset="0"/>
              </a:defRPr>
            </a:lvl4pPr>
            <a:lvl5pPr>
              <a:defRPr b="0" i="0">
                <a:latin typeface="Avenir Book" panose="02000503020000020003" pitchFamily="2" charset="0"/>
              </a:defRPr>
            </a:lvl5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F58499A-B69E-4053-86E4-29248DDCB7D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9/19/2024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73655F-584A-4F5C-AD78-9EE13E0EC4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0540" y="6264275"/>
            <a:ext cx="1560110" cy="457200"/>
          </a:xfrm>
          <a:prstGeom prst="rect">
            <a:avLst/>
          </a:prstGeom>
        </p:spPr>
      </p:pic>
      <p:sp>
        <p:nvSpPr>
          <p:cNvPr id="10" name="Rectangle 9"/>
          <p:cNvSpPr/>
          <p:nvPr userDrawn="1"/>
        </p:nvSpPr>
        <p:spPr>
          <a:xfrm>
            <a:off x="6088284" y="6176963"/>
            <a:ext cx="5265516"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userDrawn="1"/>
        </p:nvSpPr>
        <p:spPr>
          <a:xfrm>
            <a:off x="840009" y="1223963"/>
            <a:ext cx="5265516"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9311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lideStandard">
    <p:spTree>
      <p:nvGrpSpPr>
        <p:cNvPr id="1" name=""/>
        <p:cNvGrpSpPr/>
        <p:nvPr/>
      </p:nvGrpSpPr>
      <p:grpSpPr>
        <a:xfrm>
          <a:off x="0" y="0"/>
          <a:ext cx="0" cy="0"/>
          <a:chOff x="0" y="0"/>
          <a:chExt cx="0" cy="0"/>
        </a:xfrm>
      </p:grpSpPr>
      <p:sp>
        <p:nvSpPr>
          <p:cNvPr id="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Tree>
    <p:extLst>
      <p:ext uri="{BB962C8B-B14F-4D97-AF65-F5344CB8AC3E}">
        <p14:creationId xmlns:p14="http://schemas.microsoft.com/office/powerpoint/2010/main" val="20439246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lideCallout">
    <p:spTree>
      <p:nvGrpSpPr>
        <p:cNvPr id="1" name=""/>
        <p:cNvGrpSpPr/>
        <p:nvPr/>
      </p:nvGrpSpPr>
      <p:grpSpPr>
        <a:xfrm>
          <a:off x="0" y="0"/>
          <a:ext cx="0" cy="0"/>
          <a:chOff x="0" y="0"/>
          <a:chExt cx="0" cy="0"/>
        </a:xfrm>
      </p:grpSpPr>
      <p:cxnSp>
        <p:nvCxnSpPr>
          <p:cNvPr id="3" name="Straight Connector 2"/>
          <p:cNvCxnSpPr/>
          <p:nvPr userDrawn="1"/>
        </p:nvCxnSpPr>
        <p:spPr>
          <a:xfrm flipV="1">
            <a:off x="9454342" y="1210236"/>
            <a:ext cx="0" cy="4679576"/>
          </a:xfrm>
          <a:prstGeom prst="line">
            <a:avLst/>
          </a:prstGeom>
          <a:ln w="6350">
            <a:solidFill>
              <a:srgbClr val="C9CACC"/>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Tree>
    <p:extLst>
      <p:ext uri="{BB962C8B-B14F-4D97-AF65-F5344CB8AC3E}">
        <p14:creationId xmlns:p14="http://schemas.microsoft.com/office/powerpoint/2010/main" val="26327265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lideStandard">
    <p:spTree>
      <p:nvGrpSpPr>
        <p:cNvPr id="1" name=""/>
        <p:cNvGrpSpPr/>
        <p:nvPr/>
      </p:nvGrpSpPr>
      <p:grpSpPr>
        <a:xfrm>
          <a:off x="0" y="0"/>
          <a:ext cx="0" cy="0"/>
          <a:chOff x="0" y="0"/>
          <a:chExt cx="0" cy="0"/>
        </a:xfrm>
      </p:grpSpPr>
      <p:sp>
        <p:nvSpPr>
          <p:cNvPr id="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Tree>
    <p:extLst>
      <p:ext uri="{BB962C8B-B14F-4D97-AF65-F5344CB8AC3E}">
        <p14:creationId xmlns:p14="http://schemas.microsoft.com/office/powerpoint/2010/main" val="14632160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lideCallout">
    <p:spTree>
      <p:nvGrpSpPr>
        <p:cNvPr id="1" name=""/>
        <p:cNvGrpSpPr/>
        <p:nvPr/>
      </p:nvGrpSpPr>
      <p:grpSpPr>
        <a:xfrm>
          <a:off x="0" y="0"/>
          <a:ext cx="0" cy="0"/>
          <a:chOff x="0" y="0"/>
          <a:chExt cx="0" cy="0"/>
        </a:xfrm>
      </p:grpSpPr>
      <p:cxnSp>
        <p:nvCxnSpPr>
          <p:cNvPr id="3" name="Straight Connector 2"/>
          <p:cNvCxnSpPr/>
          <p:nvPr userDrawn="1"/>
        </p:nvCxnSpPr>
        <p:spPr>
          <a:xfrm flipV="1">
            <a:off x="9454342" y="1210236"/>
            <a:ext cx="0" cy="4679576"/>
          </a:xfrm>
          <a:prstGeom prst="line">
            <a:avLst/>
          </a:prstGeom>
          <a:ln w="6350">
            <a:solidFill>
              <a:srgbClr val="C9CACC"/>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Tree>
    <p:extLst>
      <p:ext uri="{BB962C8B-B14F-4D97-AF65-F5344CB8AC3E}">
        <p14:creationId xmlns:p14="http://schemas.microsoft.com/office/powerpoint/2010/main" val="5107380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lideStandard">
    <p:spTree>
      <p:nvGrpSpPr>
        <p:cNvPr id="1" name=""/>
        <p:cNvGrpSpPr/>
        <p:nvPr/>
      </p:nvGrpSpPr>
      <p:grpSpPr>
        <a:xfrm>
          <a:off x="0" y="0"/>
          <a:ext cx="0" cy="0"/>
          <a:chOff x="0" y="0"/>
          <a:chExt cx="0" cy="0"/>
        </a:xfrm>
      </p:grpSpPr>
      <p:sp>
        <p:nvSpPr>
          <p:cNvPr id="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Tree>
    <p:extLst>
      <p:ext uri="{BB962C8B-B14F-4D97-AF65-F5344CB8AC3E}">
        <p14:creationId xmlns:p14="http://schemas.microsoft.com/office/powerpoint/2010/main" val="39414281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D6BB80-369B-45B8-B27E-C9713C42DF84}"/>
              </a:ext>
            </a:extLst>
          </p:cNvPr>
          <p:cNvSpPr/>
          <p:nvPr userDrawn="1"/>
        </p:nvSpPr>
        <p:spPr>
          <a:xfrm>
            <a:off x="275167" y="508299"/>
            <a:ext cx="11637818" cy="201706"/>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3" name="Rectangle 2">
            <a:extLst>
              <a:ext uri="{FF2B5EF4-FFF2-40B4-BE49-F238E27FC236}">
                <a16:creationId xmlns:a16="http://schemas.microsoft.com/office/drawing/2014/main" id="{8530B6C6-D824-4CC9-A858-CE75DBC82520}"/>
              </a:ext>
            </a:extLst>
          </p:cNvPr>
          <p:cNvSpPr/>
          <p:nvPr userDrawn="1"/>
        </p:nvSpPr>
        <p:spPr>
          <a:xfrm>
            <a:off x="9421090" y="508299"/>
            <a:ext cx="2493818" cy="201706"/>
          </a:xfrm>
          <a:prstGeom prst="rect">
            <a:avLst/>
          </a:prstGeom>
          <a:solidFill>
            <a:srgbClr val="DC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rgbClr val="E9E9E5"/>
              </a:solidFill>
            </a:endParaRPr>
          </a:p>
        </p:txBody>
      </p:sp>
      <p:cxnSp>
        <p:nvCxnSpPr>
          <p:cNvPr id="4" name="Straight Connector 3">
            <a:extLst>
              <a:ext uri="{FF2B5EF4-FFF2-40B4-BE49-F238E27FC236}">
                <a16:creationId xmlns:a16="http://schemas.microsoft.com/office/drawing/2014/main" id="{2EE1C0F4-294D-402F-9CB9-9F84EC996562}"/>
              </a:ext>
            </a:extLst>
          </p:cNvPr>
          <p:cNvCxnSpPr/>
          <p:nvPr userDrawn="1"/>
        </p:nvCxnSpPr>
        <p:spPr>
          <a:xfrm>
            <a:off x="275167" y="6357769"/>
            <a:ext cx="11637818" cy="0"/>
          </a:xfrm>
          <a:prstGeom prst="line">
            <a:avLst/>
          </a:prstGeom>
          <a:ln w="6350">
            <a:solidFill>
              <a:srgbClr val="C9CACC"/>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1661D79-E4CC-40FA-BCAD-1A8FE678C505}"/>
              </a:ext>
            </a:extLst>
          </p:cNvPr>
          <p:cNvCxnSpPr/>
          <p:nvPr userDrawn="1"/>
        </p:nvCxnSpPr>
        <p:spPr>
          <a:xfrm flipV="1">
            <a:off x="10875064" y="6359123"/>
            <a:ext cx="0" cy="201706"/>
          </a:xfrm>
          <a:prstGeom prst="line">
            <a:avLst/>
          </a:prstGeom>
          <a:ln w="6350">
            <a:solidFill>
              <a:srgbClr val="C9CACC"/>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7FA752DA-3417-4DF3-B983-513FD0B567BD}"/>
              </a:ext>
            </a:extLst>
          </p:cNvPr>
          <p:cNvSpPr/>
          <p:nvPr userDrawn="1"/>
        </p:nvSpPr>
        <p:spPr>
          <a:xfrm>
            <a:off x="277091" y="508299"/>
            <a:ext cx="11637818" cy="201706"/>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7" name="Rectangle 6">
            <a:extLst>
              <a:ext uri="{FF2B5EF4-FFF2-40B4-BE49-F238E27FC236}">
                <a16:creationId xmlns:a16="http://schemas.microsoft.com/office/drawing/2014/main" id="{679A778D-01A9-4254-B9CB-A4BE0F92BAD0}"/>
              </a:ext>
            </a:extLst>
          </p:cNvPr>
          <p:cNvSpPr/>
          <p:nvPr userDrawn="1"/>
        </p:nvSpPr>
        <p:spPr>
          <a:xfrm>
            <a:off x="9423013" y="508299"/>
            <a:ext cx="2493818" cy="201706"/>
          </a:xfrm>
          <a:prstGeom prst="rect">
            <a:avLst/>
          </a:prstGeom>
          <a:solidFill>
            <a:srgbClr val="DC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rgbClr val="E9E9E5"/>
              </a:solidFill>
            </a:endParaRPr>
          </a:p>
        </p:txBody>
      </p:sp>
      <p:cxnSp>
        <p:nvCxnSpPr>
          <p:cNvPr id="8" name="Straight Connector 7">
            <a:extLst>
              <a:ext uri="{FF2B5EF4-FFF2-40B4-BE49-F238E27FC236}">
                <a16:creationId xmlns:a16="http://schemas.microsoft.com/office/drawing/2014/main" id="{4F1430E0-5B28-4BEC-823C-22315B654009}"/>
              </a:ext>
            </a:extLst>
          </p:cNvPr>
          <p:cNvCxnSpPr/>
          <p:nvPr userDrawn="1"/>
        </p:nvCxnSpPr>
        <p:spPr>
          <a:xfrm>
            <a:off x="277091" y="6357769"/>
            <a:ext cx="11637818" cy="0"/>
          </a:xfrm>
          <a:prstGeom prst="line">
            <a:avLst/>
          </a:prstGeom>
          <a:ln w="6350">
            <a:solidFill>
              <a:srgbClr val="C9CACC"/>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B3BA730-4680-4EA1-8653-BF9CBDB21B9C}"/>
              </a:ext>
            </a:extLst>
          </p:cNvPr>
          <p:cNvCxnSpPr/>
          <p:nvPr userDrawn="1"/>
        </p:nvCxnSpPr>
        <p:spPr>
          <a:xfrm flipV="1">
            <a:off x="10876988" y="6359123"/>
            <a:ext cx="0" cy="201706"/>
          </a:xfrm>
          <a:prstGeom prst="line">
            <a:avLst/>
          </a:prstGeom>
          <a:ln w="6350">
            <a:solidFill>
              <a:srgbClr val="C9CACC"/>
            </a:solidFill>
          </a:ln>
        </p:spPr>
        <p:style>
          <a:lnRef idx="1">
            <a:schemeClr val="accent1"/>
          </a:lnRef>
          <a:fillRef idx="0">
            <a:schemeClr val="accent1"/>
          </a:fillRef>
          <a:effectRef idx="0">
            <a:schemeClr val="accent1"/>
          </a:effectRef>
          <a:fontRef idx="minor">
            <a:schemeClr val="tx1"/>
          </a:fontRef>
        </p:style>
      </p:cxnSp>
      <p:sp>
        <p:nvSpPr>
          <p:cNvPr id="10"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Tree>
    <p:extLst>
      <p:ext uri="{BB962C8B-B14F-4D97-AF65-F5344CB8AC3E}">
        <p14:creationId xmlns:p14="http://schemas.microsoft.com/office/powerpoint/2010/main" val="36736618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Tree>
    <p:extLst>
      <p:ext uri="{BB962C8B-B14F-4D97-AF65-F5344CB8AC3E}">
        <p14:creationId xmlns:p14="http://schemas.microsoft.com/office/powerpoint/2010/main" val="37724467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DD1E69F-198C-441E-9D6B-D542B248DCA6}"/>
              </a:ext>
            </a:extLst>
          </p:cNvPr>
          <p:cNvCxnSpPr/>
          <p:nvPr userDrawn="1"/>
        </p:nvCxnSpPr>
        <p:spPr>
          <a:xfrm>
            <a:off x="277092" y="3421929"/>
            <a:ext cx="11637818" cy="0"/>
          </a:xfrm>
          <a:prstGeom prst="line">
            <a:avLst/>
          </a:prstGeom>
          <a:ln w="6350">
            <a:solidFill>
              <a:srgbClr val="C9CACC"/>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5628B62-CD29-478D-A5AE-485E1087CDDB}"/>
              </a:ext>
            </a:extLst>
          </p:cNvPr>
          <p:cNvCxnSpPr/>
          <p:nvPr userDrawn="1"/>
        </p:nvCxnSpPr>
        <p:spPr>
          <a:xfrm flipV="1">
            <a:off x="1770972" y="3013169"/>
            <a:ext cx="0" cy="403412"/>
          </a:xfrm>
          <a:prstGeom prst="line">
            <a:avLst/>
          </a:prstGeom>
          <a:ln w="6350">
            <a:solidFill>
              <a:srgbClr val="C9CACC"/>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5575653B-EB68-4841-AD1E-E818C65DF69C}"/>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345000"/>
                    </a14:imgEffect>
                    <a14:imgEffect>
                      <a14:brightnessContrast bright="5000"/>
                    </a14:imgEffect>
                  </a14:imgLayer>
                </a14:imgProps>
              </a:ext>
              <a:ext uri="{28A0092B-C50C-407E-A947-70E740481C1C}">
                <a14:useLocalDpi xmlns:a14="http://schemas.microsoft.com/office/drawing/2010/main" val="0"/>
              </a:ext>
            </a:extLst>
          </a:blip>
          <a:srcRect t="10435" b="36522"/>
          <a:stretch/>
        </p:blipFill>
        <p:spPr>
          <a:xfrm>
            <a:off x="256826" y="3509636"/>
            <a:ext cx="11667375" cy="1069917"/>
          </a:xfrm>
          <a:prstGeom prst="rect">
            <a:avLst/>
          </a:prstGeom>
        </p:spPr>
      </p:pic>
      <p:sp>
        <p:nvSpPr>
          <p:cNvPr id="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Tree>
    <p:extLst>
      <p:ext uri="{BB962C8B-B14F-4D97-AF65-F5344CB8AC3E}">
        <p14:creationId xmlns:p14="http://schemas.microsoft.com/office/powerpoint/2010/main" val="18312649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lideCallout">
    <p:spTree>
      <p:nvGrpSpPr>
        <p:cNvPr id="1" name=""/>
        <p:cNvGrpSpPr/>
        <p:nvPr/>
      </p:nvGrpSpPr>
      <p:grpSpPr>
        <a:xfrm>
          <a:off x="0" y="0"/>
          <a:ext cx="0" cy="0"/>
          <a:chOff x="0" y="0"/>
          <a:chExt cx="0" cy="0"/>
        </a:xfrm>
      </p:grpSpPr>
      <p:cxnSp>
        <p:nvCxnSpPr>
          <p:cNvPr id="5" name="Straight Connector 4"/>
          <p:cNvCxnSpPr/>
          <p:nvPr userDrawn="1"/>
        </p:nvCxnSpPr>
        <p:spPr>
          <a:xfrm flipV="1">
            <a:off x="9449325" y="1210236"/>
            <a:ext cx="0" cy="4679576"/>
          </a:xfrm>
          <a:prstGeom prst="line">
            <a:avLst/>
          </a:prstGeom>
          <a:ln w="6350">
            <a:solidFill>
              <a:srgbClr val="C9CACC"/>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DF76A212-9FC0-4535-870E-C924C61FB8B7}"/>
              </a:ext>
            </a:extLst>
          </p:cNvPr>
          <p:cNvSpPr/>
          <p:nvPr userDrawn="1"/>
        </p:nvSpPr>
        <p:spPr>
          <a:xfrm>
            <a:off x="275167" y="508299"/>
            <a:ext cx="11637818" cy="201706"/>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4" name="Rectangle 3">
            <a:extLst>
              <a:ext uri="{FF2B5EF4-FFF2-40B4-BE49-F238E27FC236}">
                <a16:creationId xmlns:a16="http://schemas.microsoft.com/office/drawing/2014/main" id="{0E1CE6F6-28A7-4F9D-8E12-9EB789955364}"/>
              </a:ext>
            </a:extLst>
          </p:cNvPr>
          <p:cNvSpPr/>
          <p:nvPr userDrawn="1"/>
        </p:nvSpPr>
        <p:spPr>
          <a:xfrm>
            <a:off x="9421090" y="508299"/>
            <a:ext cx="2493818" cy="201706"/>
          </a:xfrm>
          <a:prstGeom prst="rect">
            <a:avLst/>
          </a:prstGeom>
          <a:solidFill>
            <a:srgbClr val="DC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rgbClr val="E9E9E5"/>
              </a:solidFill>
            </a:endParaRPr>
          </a:p>
        </p:txBody>
      </p:sp>
      <p:cxnSp>
        <p:nvCxnSpPr>
          <p:cNvPr id="6" name="Straight Connector 5">
            <a:extLst>
              <a:ext uri="{FF2B5EF4-FFF2-40B4-BE49-F238E27FC236}">
                <a16:creationId xmlns:a16="http://schemas.microsoft.com/office/drawing/2014/main" id="{7F86151C-0CE6-4728-8798-8D223F5EB067}"/>
              </a:ext>
            </a:extLst>
          </p:cNvPr>
          <p:cNvCxnSpPr/>
          <p:nvPr userDrawn="1"/>
        </p:nvCxnSpPr>
        <p:spPr>
          <a:xfrm>
            <a:off x="275167" y="6357769"/>
            <a:ext cx="11637818" cy="0"/>
          </a:xfrm>
          <a:prstGeom prst="line">
            <a:avLst/>
          </a:prstGeom>
          <a:ln w="6350">
            <a:solidFill>
              <a:srgbClr val="C9CACC"/>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CCF4196-3E07-4541-BFF3-E1A388FCB0E6}"/>
              </a:ext>
            </a:extLst>
          </p:cNvPr>
          <p:cNvCxnSpPr/>
          <p:nvPr userDrawn="1"/>
        </p:nvCxnSpPr>
        <p:spPr>
          <a:xfrm flipV="1">
            <a:off x="10875064" y="6359123"/>
            <a:ext cx="0" cy="201706"/>
          </a:xfrm>
          <a:prstGeom prst="line">
            <a:avLst/>
          </a:prstGeom>
          <a:ln w="6350">
            <a:solidFill>
              <a:srgbClr val="C9CACC"/>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Tree>
    <p:extLst>
      <p:ext uri="{BB962C8B-B14F-4D97-AF65-F5344CB8AC3E}">
        <p14:creationId xmlns:p14="http://schemas.microsoft.com/office/powerpoint/2010/main" val="602841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lideStandar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76A212-9FC0-4535-870E-C924C61FB8B7}"/>
              </a:ext>
            </a:extLst>
          </p:cNvPr>
          <p:cNvSpPr/>
          <p:nvPr userDrawn="1"/>
        </p:nvSpPr>
        <p:spPr>
          <a:xfrm>
            <a:off x="275167" y="508299"/>
            <a:ext cx="11637818" cy="201706"/>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4" name="Rectangle 3">
            <a:extLst>
              <a:ext uri="{FF2B5EF4-FFF2-40B4-BE49-F238E27FC236}">
                <a16:creationId xmlns:a16="http://schemas.microsoft.com/office/drawing/2014/main" id="{0E1CE6F6-28A7-4F9D-8E12-9EB789955364}"/>
              </a:ext>
            </a:extLst>
          </p:cNvPr>
          <p:cNvSpPr/>
          <p:nvPr userDrawn="1"/>
        </p:nvSpPr>
        <p:spPr>
          <a:xfrm>
            <a:off x="9421090" y="508299"/>
            <a:ext cx="2493818" cy="201706"/>
          </a:xfrm>
          <a:prstGeom prst="rect">
            <a:avLst/>
          </a:prstGeom>
          <a:solidFill>
            <a:srgbClr val="DC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rgbClr val="E9E9E5"/>
              </a:solidFill>
            </a:endParaRPr>
          </a:p>
        </p:txBody>
      </p:sp>
      <p:cxnSp>
        <p:nvCxnSpPr>
          <p:cNvPr id="6" name="Straight Connector 5">
            <a:extLst>
              <a:ext uri="{FF2B5EF4-FFF2-40B4-BE49-F238E27FC236}">
                <a16:creationId xmlns:a16="http://schemas.microsoft.com/office/drawing/2014/main" id="{7F86151C-0CE6-4728-8798-8D223F5EB067}"/>
              </a:ext>
            </a:extLst>
          </p:cNvPr>
          <p:cNvCxnSpPr/>
          <p:nvPr userDrawn="1"/>
        </p:nvCxnSpPr>
        <p:spPr>
          <a:xfrm>
            <a:off x="275167" y="6357769"/>
            <a:ext cx="11637818" cy="0"/>
          </a:xfrm>
          <a:prstGeom prst="line">
            <a:avLst/>
          </a:prstGeom>
          <a:ln w="6350">
            <a:solidFill>
              <a:srgbClr val="C9CACC"/>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CCF4196-3E07-4541-BFF3-E1A388FCB0E6}"/>
              </a:ext>
            </a:extLst>
          </p:cNvPr>
          <p:cNvCxnSpPr/>
          <p:nvPr userDrawn="1"/>
        </p:nvCxnSpPr>
        <p:spPr>
          <a:xfrm flipV="1">
            <a:off x="10875064" y="6359123"/>
            <a:ext cx="0" cy="201706"/>
          </a:xfrm>
          <a:prstGeom prst="line">
            <a:avLst/>
          </a:prstGeom>
          <a:ln w="6350">
            <a:solidFill>
              <a:srgbClr val="C9CACC"/>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Tree>
    <p:extLst>
      <p:ext uri="{BB962C8B-B14F-4D97-AF65-F5344CB8AC3E}">
        <p14:creationId xmlns:p14="http://schemas.microsoft.com/office/powerpoint/2010/main" val="1693847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9/19/2024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77103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lideCallout_SA CR">
    <p:spTree>
      <p:nvGrpSpPr>
        <p:cNvPr id="1" name=""/>
        <p:cNvGrpSpPr/>
        <p:nvPr/>
      </p:nvGrpSpPr>
      <p:grpSpPr>
        <a:xfrm>
          <a:off x="0" y="0"/>
          <a:ext cx="0" cy="0"/>
          <a:chOff x="0" y="0"/>
          <a:chExt cx="0" cy="0"/>
        </a:xfrm>
      </p:grpSpPr>
      <p:cxnSp>
        <p:nvCxnSpPr>
          <p:cNvPr id="5" name="Straight Connector 4"/>
          <p:cNvCxnSpPr/>
          <p:nvPr userDrawn="1"/>
        </p:nvCxnSpPr>
        <p:spPr>
          <a:xfrm flipV="1">
            <a:off x="9449325" y="1210236"/>
            <a:ext cx="0" cy="4679576"/>
          </a:xfrm>
          <a:prstGeom prst="line">
            <a:avLst/>
          </a:prstGeom>
          <a:ln w="6350">
            <a:solidFill>
              <a:srgbClr val="C9CACC"/>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DF76A212-9FC0-4535-870E-C924C61FB8B7}"/>
              </a:ext>
            </a:extLst>
          </p:cNvPr>
          <p:cNvSpPr/>
          <p:nvPr userDrawn="1"/>
        </p:nvSpPr>
        <p:spPr>
          <a:xfrm>
            <a:off x="275167" y="508299"/>
            <a:ext cx="11637818" cy="201706"/>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4" name="Rectangle 3">
            <a:extLst>
              <a:ext uri="{FF2B5EF4-FFF2-40B4-BE49-F238E27FC236}">
                <a16:creationId xmlns:a16="http://schemas.microsoft.com/office/drawing/2014/main" id="{0E1CE6F6-28A7-4F9D-8E12-9EB789955364}"/>
              </a:ext>
            </a:extLst>
          </p:cNvPr>
          <p:cNvSpPr/>
          <p:nvPr userDrawn="1"/>
        </p:nvSpPr>
        <p:spPr>
          <a:xfrm>
            <a:off x="9421090" y="508299"/>
            <a:ext cx="2493818" cy="201706"/>
          </a:xfrm>
          <a:prstGeom prst="rect">
            <a:avLst/>
          </a:prstGeom>
          <a:solidFill>
            <a:srgbClr val="DC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rgbClr val="E9E9E5"/>
              </a:solidFill>
            </a:endParaRPr>
          </a:p>
        </p:txBody>
      </p:sp>
      <p:cxnSp>
        <p:nvCxnSpPr>
          <p:cNvPr id="6" name="Straight Connector 5">
            <a:extLst>
              <a:ext uri="{FF2B5EF4-FFF2-40B4-BE49-F238E27FC236}">
                <a16:creationId xmlns:a16="http://schemas.microsoft.com/office/drawing/2014/main" id="{7F86151C-0CE6-4728-8798-8D223F5EB067}"/>
              </a:ext>
            </a:extLst>
          </p:cNvPr>
          <p:cNvCxnSpPr/>
          <p:nvPr userDrawn="1"/>
        </p:nvCxnSpPr>
        <p:spPr>
          <a:xfrm>
            <a:off x="275167" y="6357769"/>
            <a:ext cx="11637818" cy="0"/>
          </a:xfrm>
          <a:prstGeom prst="line">
            <a:avLst/>
          </a:prstGeom>
          <a:ln w="6350">
            <a:solidFill>
              <a:srgbClr val="C9CACC"/>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CCF4196-3E07-4541-BFF3-E1A388FCB0E6}"/>
              </a:ext>
            </a:extLst>
          </p:cNvPr>
          <p:cNvCxnSpPr/>
          <p:nvPr userDrawn="1"/>
        </p:nvCxnSpPr>
        <p:spPr>
          <a:xfrm flipV="1">
            <a:off x="10875064" y="6359123"/>
            <a:ext cx="0" cy="201706"/>
          </a:xfrm>
          <a:prstGeom prst="line">
            <a:avLst/>
          </a:prstGeom>
          <a:ln w="6350">
            <a:solidFill>
              <a:srgbClr val="C9CACC"/>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CD30A57-EEE5-4706-A319-2F0E1C6CB816}"/>
              </a:ext>
            </a:extLst>
          </p:cNvPr>
          <p:cNvSpPr txBox="1"/>
          <p:nvPr userDrawn="1"/>
        </p:nvSpPr>
        <p:spPr>
          <a:xfrm>
            <a:off x="0" y="1008530"/>
            <a:ext cx="11912987" cy="282385"/>
          </a:xfrm>
          <a:prstGeom prst="rect">
            <a:avLst/>
          </a:prstGeom>
          <a:noFill/>
          <a:effectLst/>
        </p:spPr>
        <p:txBody>
          <a:bodyPr wrap="square" lIns="403412" rtlCol="0">
            <a:spAutoFit/>
          </a:bodyPr>
          <a:lstStyle/>
          <a:p>
            <a:pPr>
              <a:buSzPct val="85000"/>
            </a:pPr>
            <a:r>
              <a:rPr kumimoji="1" lang="en-US" altLang="en-US" sz="1235" dirty="0">
                <a:solidFill>
                  <a:srgbClr val="6E7632"/>
                </a:solidFill>
                <a:latin typeface="Myriad Pro Light" pitchFamily="34" charset="0"/>
                <a:ea typeface="ＭＳ Ｐゴシック" pitchFamily="34" charset="-128"/>
              </a:rPr>
              <a:t>Client</a:t>
            </a:r>
            <a:r>
              <a:rPr kumimoji="1" lang="en-US" altLang="en-US" sz="1235" baseline="0" dirty="0">
                <a:solidFill>
                  <a:srgbClr val="6E7632"/>
                </a:solidFill>
                <a:latin typeface="Myriad Pro Light" pitchFamily="34" charset="0"/>
                <a:ea typeface="ＭＳ Ｐゴシック" pitchFamily="34" charset="-128"/>
              </a:rPr>
              <a:t> Name</a:t>
            </a:r>
            <a:endParaRPr kumimoji="1" lang="en-US" altLang="en-US" sz="1235" dirty="0">
              <a:solidFill>
                <a:srgbClr val="6E7632"/>
              </a:solidFill>
              <a:effectLst/>
              <a:latin typeface="Myriad Pro Light" pitchFamily="34" charset="0"/>
              <a:ea typeface="ＭＳ Ｐゴシック" pitchFamily="34" charset="-128"/>
            </a:endParaRPr>
          </a:p>
        </p:txBody>
      </p:sp>
      <p:sp>
        <p:nvSpPr>
          <p:cNvPr id="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Tree>
    <p:extLst>
      <p:ext uri="{BB962C8B-B14F-4D97-AF65-F5344CB8AC3E}">
        <p14:creationId xmlns:p14="http://schemas.microsoft.com/office/powerpoint/2010/main" val="20764800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lideStandard_SA C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76A212-9FC0-4535-870E-C924C61FB8B7}"/>
              </a:ext>
            </a:extLst>
          </p:cNvPr>
          <p:cNvSpPr/>
          <p:nvPr userDrawn="1"/>
        </p:nvSpPr>
        <p:spPr>
          <a:xfrm>
            <a:off x="275167" y="508299"/>
            <a:ext cx="11637818" cy="201706"/>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4" name="Rectangle 3">
            <a:extLst>
              <a:ext uri="{FF2B5EF4-FFF2-40B4-BE49-F238E27FC236}">
                <a16:creationId xmlns:a16="http://schemas.microsoft.com/office/drawing/2014/main" id="{0E1CE6F6-28A7-4F9D-8E12-9EB789955364}"/>
              </a:ext>
            </a:extLst>
          </p:cNvPr>
          <p:cNvSpPr/>
          <p:nvPr userDrawn="1"/>
        </p:nvSpPr>
        <p:spPr>
          <a:xfrm>
            <a:off x="9421090" y="508299"/>
            <a:ext cx="2493818" cy="201706"/>
          </a:xfrm>
          <a:prstGeom prst="rect">
            <a:avLst/>
          </a:prstGeom>
          <a:solidFill>
            <a:srgbClr val="DC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rgbClr val="E9E9E5"/>
              </a:solidFill>
            </a:endParaRPr>
          </a:p>
        </p:txBody>
      </p:sp>
      <p:cxnSp>
        <p:nvCxnSpPr>
          <p:cNvPr id="6" name="Straight Connector 5">
            <a:extLst>
              <a:ext uri="{FF2B5EF4-FFF2-40B4-BE49-F238E27FC236}">
                <a16:creationId xmlns:a16="http://schemas.microsoft.com/office/drawing/2014/main" id="{7F86151C-0CE6-4728-8798-8D223F5EB067}"/>
              </a:ext>
            </a:extLst>
          </p:cNvPr>
          <p:cNvCxnSpPr/>
          <p:nvPr userDrawn="1"/>
        </p:nvCxnSpPr>
        <p:spPr>
          <a:xfrm>
            <a:off x="275167" y="6357769"/>
            <a:ext cx="11637818" cy="0"/>
          </a:xfrm>
          <a:prstGeom prst="line">
            <a:avLst/>
          </a:prstGeom>
          <a:ln w="6350">
            <a:solidFill>
              <a:srgbClr val="C9CACC"/>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CCF4196-3E07-4541-BFF3-E1A388FCB0E6}"/>
              </a:ext>
            </a:extLst>
          </p:cNvPr>
          <p:cNvCxnSpPr/>
          <p:nvPr userDrawn="1"/>
        </p:nvCxnSpPr>
        <p:spPr>
          <a:xfrm flipV="1">
            <a:off x="10875064" y="6359123"/>
            <a:ext cx="0" cy="201706"/>
          </a:xfrm>
          <a:prstGeom prst="line">
            <a:avLst/>
          </a:prstGeom>
          <a:ln w="6350">
            <a:solidFill>
              <a:srgbClr val="C9CACC"/>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D4F5221-3FF6-48C7-8758-DFAD643868F7}"/>
              </a:ext>
            </a:extLst>
          </p:cNvPr>
          <p:cNvSpPr txBox="1"/>
          <p:nvPr userDrawn="1"/>
        </p:nvSpPr>
        <p:spPr>
          <a:xfrm>
            <a:off x="0" y="1008530"/>
            <a:ext cx="11912987" cy="282385"/>
          </a:xfrm>
          <a:prstGeom prst="rect">
            <a:avLst/>
          </a:prstGeom>
          <a:noFill/>
          <a:effectLst/>
        </p:spPr>
        <p:txBody>
          <a:bodyPr wrap="square" lIns="403412" rtlCol="0">
            <a:spAutoFit/>
          </a:bodyPr>
          <a:lstStyle/>
          <a:p>
            <a:pPr>
              <a:buSzPct val="85000"/>
            </a:pPr>
            <a:r>
              <a:rPr kumimoji="1" lang="en-US" altLang="en-US" sz="1235" dirty="0">
                <a:solidFill>
                  <a:srgbClr val="6E7632"/>
                </a:solidFill>
                <a:latin typeface="Myriad Pro Light" pitchFamily="34" charset="0"/>
                <a:ea typeface="ＭＳ Ｐゴシック" pitchFamily="34" charset="-128"/>
              </a:rPr>
              <a:t>Client</a:t>
            </a:r>
            <a:r>
              <a:rPr kumimoji="1" lang="en-US" altLang="en-US" sz="1235" baseline="0" dirty="0">
                <a:solidFill>
                  <a:srgbClr val="6E7632"/>
                </a:solidFill>
                <a:latin typeface="Myriad Pro Light" pitchFamily="34" charset="0"/>
                <a:ea typeface="ＭＳ Ｐゴシック" pitchFamily="34" charset="-128"/>
              </a:rPr>
              <a:t> Name</a:t>
            </a:r>
            <a:endParaRPr kumimoji="1" lang="en-US" altLang="en-US" sz="1235" dirty="0">
              <a:solidFill>
                <a:srgbClr val="6E7632"/>
              </a:solidFill>
              <a:effectLst/>
              <a:latin typeface="Myriad Pro Light" pitchFamily="34" charset="0"/>
              <a:ea typeface="ＭＳ Ｐゴシック" pitchFamily="34" charset="-128"/>
            </a:endParaRPr>
          </a:p>
        </p:txBody>
      </p:sp>
      <p:sp>
        <p:nvSpPr>
          <p:cNvPr id="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Tree>
    <p:extLst>
      <p:ext uri="{BB962C8B-B14F-4D97-AF65-F5344CB8AC3E}">
        <p14:creationId xmlns:p14="http://schemas.microsoft.com/office/powerpoint/2010/main" val="39493786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lideCallout">
    <p:spTree>
      <p:nvGrpSpPr>
        <p:cNvPr id="1" name=""/>
        <p:cNvGrpSpPr/>
        <p:nvPr/>
      </p:nvGrpSpPr>
      <p:grpSpPr>
        <a:xfrm>
          <a:off x="0" y="0"/>
          <a:ext cx="0" cy="0"/>
          <a:chOff x="0" y="0"/>
          <a:chExt cx="0" cy="0"/>
        </a:xfrm>
      </p:grpSpPr>
      <p:cxnSp>
        <p:nvCxnSpPr>
          <p:cNvPr id="3" name="Straight Connector 2"/>
          <p:cNvCxnSpPr/>
          <p:nvPr userDrawn="1"/>
        </p:nvCxnSpPr>
        <p:spPr>
          <a:xfrm flipV="1">
            <a:off x="9454342" y="1210236"/>
            <a:ext cx="0" cy="4679576"/>
          </a:xfrm>
          <a:prstGeom prst="line">
            <a:avLst/>
          </a:prstGeom>
          <a:ln w="6350">
            <a:solidFill>
              <a:srgbClr val="E1E2DC"/>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Tree>
    <p:extLst>
      <p:ext uri="{BB962C8B-B14F-4D97-AF65-F5344CB8AC3E}">
        <p14:creationId xmlns:p14="http://schemas.microsoft.com/office/powerpoint/2010/main" val="22417029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lideStandard">
    <p:spTree>
      <p:nvGrpSpPr>
        <p:cNvPr id="1" name=""/>
        <p:cNvGrpSpPr/>
        <p:nvPr/>
      </p:nvGrpSpPr>
      <p:grpSpPr>
        <a:xfrm>
          <a:off x="0" y="0"/>
          <a:ext cx="0" cy="0"/>
          <a:chOff x="0" y="0"/>
          <a:chExt cx="0" cy="0"/>
        </a:xfrm>
      </p:grpSpPr>
      <p:sp>
        <p:nvSpPr>
          <p:cNvPr id="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Tree>
    <p:extLst>
      <p:ext uri="{BB962C8B-B14F-4D97-AF65-F5344CB8AC3E}">
        <p14:creationId xmlns:p14="http://schemas.microsoft.com/office/powerpoint/2010/main" val="10798147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lideCallout">
    <p:spTree>
      <p:nvGrpSpPr>
        <p:cNvPr id="1" name=""/>
        <p:cNvGrpSpPr/>
        <p:nvPr/>
      </p:nvGrpSpPr>
      <p:grpSpPr>
        <a:xfrm>
          <a:off x="0" y="0"/>
          <a:ext cx="0" cy="0"/>
          <a:chOff x="0" y="0"/>
          <a:chExt cx="0" cy="0"/>
        </a:xfrm>
      </p:grpSpPr>
      <p:cxnSp>
        <p:nvCxnSpPr>
          <p:cNvPr id="5" name="Straight Connector 4"/>
          <p:cNvCxnSpPr/>
          <p:nvPr userDrawn="1"/>
        </p:nvCxnSpPr>
        <p:spPr>
          <a:xfrm flipV="1">
            <a:off x="9449325" y="1210236"/>
            <a:ext cx="0" cy="4679576"/>
          </a:xfrm>
          <a:prstGeom prst="line">
            <a:avLst/>
          </a:prstGeom>
          <a:ln w="6350">
            <a:solidFill>
              <a:srgbClr val="C9CACC"/>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Tree>
    <p:extLst>
      <p:ext uri="{BB962C8B-B14F-4D97-AF65-F5344CB8AC3E}">
        <p14:creationId xmlns:p14="http://schemas.microsoft.com/office/powerpoint/2010/main" val="38137397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lideStandard">
    <p:spTree>
      <p:nvGrpSpPr>
        <p:cNvPr id="1" name=""/>
        <p:cNvGrpSpPr/>
        <p:nvPr/>
      </p:nvGrpSpPr>
      <p:grpSpPr>
        <a:xfrm>
          <a:off x="0" y="0"/>
          <a:ext cx="0" cy="0"/>
          <a:chOff x="0" y="0"/>
          <a:chExt cx="0" cy="0"/>
        </a:xfrm>
      </p:grpSpPr>
      <p:sp>
        <p:nvSpPr>
          <p:cNvPr id="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Tree>
    <p:extLst>
      <p:ext uri="{BB962C8B-B14F-4D97-AF65-F5344CB8AC3E}">
        <p14:creationId xmlns:p14="http://schemas.microsoft.com/office/powerpoint/2010/main" val="41213030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C11505B-BD1A-48D1-A0D1-0E829D481321}"/>
              </a:ext>
            </a:extLst>
          </p:cNvPr>
          <p:cNvSpPr>
            <a:spLocks noGrp="1"/>
          </p:cNvSpPr>
          <p:nvPr>
            <p:ph type="pic" sz="quarter" idx="10"/>
          </p:nvPr>
        </p:nvSpPr>
        <p:spPr>
          <a:xfrm>
            <a:off x="0" y="2"/>
            <a:ext cx="12192000" cy="6857999"/>
          </a:xfrm>
          <a:pattFill prst="wdUpDiag">
            <a:fgClr>
              <a:srgbClr val="EDEBE9"/>
            </a:fgClr>
            <a:bgClr>
              <a:schemeClr val="bg1"/>
            </a:bgClr>
          </a:pattFill>
          <a:ln>
            <a:noFill/>
          </a:ln>
        </p:spPr>
        <p:txBody>
          <a:bodyPr/>
          <a:lstStyle>
            <a:lvl1pPr algn="r">
              <a:defRPr/>
            </a:lvl1pPr>
          </a:lstStyle>
          <a:p>
            <a:r>
              <a:rPr lang="en-US"/>
              <a:t>Click icon to add picture</a:t>
            </a:r>
            <a:endParaRPr lang="en-GB"/>
          </a:p>
        </p:txBody>
      </p:sp>
      <p:sp>
        <p:nvSpPr>
          <p:cNvPr id="10" name="Picture Placeholder 5">
            <a:extLst>
              <a:ext uri="{FF2B5EF4-FFF2-40B4-BE49-F238E27FC236}">
                <a16:creationId xmlns:a16="http://schemas.microsoft.com/office/drawing/2014/main" id="{84302DD3-F36F-4DF2-81C7-B7E15A804D7E}"/>
              </a:ext>
            </a:extLst>
          </p:cNvPr>
          <p:cNvSpPr>
            <a:spLocks noGrp="1"/>
          </p:cNvSpPr>
          <p:nvPr userDrawn="1">
            <p:ph type="pic" sz="quarter" idx="14" hasCustomPrompt="1"/>
          </p:nvPr>
        </p:nvSpPr>
        <p:spPr>
          <a:xfrm>
            <a:off x="-1" y="-3"/>
            <a:ext cx="5276193" cy="6858001"/>
          </a:xfrm>
          <a:solidFill>
            <a:schemeClr val="accent6">
              <a:alpha val="80000"/>
            </a:schemeClr>
          </a:solidFill>
          <a:ln>
            <a:noFill/>
          </a:ln>
        </p:spPr>
        <p:txBody>
          <a:bodyPr/>
          <a:lstStyle>
            <a:lvl1pPr>
              <a:defRPr>
                <a:solidFill>
                  <a:schemeClr val="accent6"/>
                </a:solidFill>
              </a:defRPr>
            </a:lvl1pPr>
          </a:lstStyle>
          <a:p>
            <a:r>
              <a:rPr lang="en-GB" dirty="0"/>
              <a:t>Overlay</a:t>
            </a:r>
          </a:p>
        </p:txBody>
      </p:sp>
      <p:sp>
        <p:nvSpPr>
          <p:cNvPr id="3" name="Subtitle 2">
            <a:extLst>
              <a:ext uri="{FF2B5EF4-FFF2-40B4-BE49-F238E27FC236}">
                <a16:creationId xmlns:a16="http://schemas.microsoft.com/office/drawing/2014/main" id="{E03BA6D8-1FA0-4801-889C-6FEB33724D1D}"/>
              </a:ext>
            </a:extLst>
          </p:cNvPr>
          <p:cNvSpPr>
            <a:spLocks noGrp="1"/>
          </p:cNvSpPr>
          <p:nvPr userDrawn="1">
            <p:ph type="subTitle" idx="1" hasCustomPrompt="1"/>
          </p:nvPr>
        </p:nvSpPr>
        <p:spPr>
          <a:xfrm>
            <a:off x="639763" y="4700588"/>
            <a:ext cx="4499170" cy="1146907"/>
          </a:xfrm>
        </p:spPr>
        <p:txBody>
          <a:bodyPr anchor="t" anchorCtr="0">
            <a:noAutofit/>
          </a:bodyPr>
          <a:lstStyle>
            <a:lvl1pPr marL="0" indent="0" algn="l">
              <a:buNone/>
              <a:defRPr sz="1600" b="0">
                <a:solidFill>
                  <a:schemeClr val="bg2"/>
                </a:solidFill>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US" dirty="0"/>
              <a:t>Other information</a:t>
            </a:r>
            <a:endParaRPr lang="en-GB" dirty="0"/>
          </a:p>
        </p:txBody>
      </p:sp>
      <p:sp>
        <p:nvSpPr>
          <p:cNvPr id="12" name="Title 1">
            <a:extLst>
              <a:ext uri="{FF2B5EF4-FFF2-40B4-BE49-F238E27FC236}">
                <a16:creationId xmlns:a16="http://schemas.microsoft.com/office/drawing/2014/main" id="{4BEE8FCD-9407-42D0-A354-6CFFF95B1CBE}"/>
              </a:ext>
            </a:extLst>
          </p:cNvPr>
          <p:cNvSpPr>
            <a:spLocks noGrp="1"/>
          </p:cNvSpPr>
          <p:nvPr userDrawn="1">
            <p:ph type="ctrTitle" hasCustomPrompt="1"/>
          </p:nvPr>
        </p:nvSpPr>
        <p:spPr>
          <a:xfrm>
            <a:off x="639763" y="3042163"/>
            <a:ext cx="4499170" cy="591516"/>
          </a:xfrm>
        </p:spPr>
        <p:txBody>
          <a:bodyPr anchor="b" anchorCtr="0">
            <a:noAutofit/>
          </a:bodyPr>
          <a:lstStyle>
            <a:lvl1pPr algn="l">
              <a:lnSpc>
                <a:spcPct val="80000"/>
              </a:lnSpc>
              <a:defRPr sz="5200" b="1" cap="none" baseline="0">
                <a:solidFill>
                  <a:schemeClr val="bg2"/>
                </a:solidFill>
              </a:defRPr>
            </a:lvl1pPr>
          </a:lstStyle>
          <a:p>
            <a:r>
              <a:rPr lang="en-US" dirty="0"/>
              <a:t>Title</a:t>
            </a:r>
            <a:endParaRPr lang="en-GB" dirty="0"/>
          </a:p>
        </p:txBody>
      </p:sp>
      <p:sp>
        <p:nvSpPr>
          <p:cNvPr id="5" name="Text Placeholder 4">
            <a:extLst>
              <a:ext uri="{FF2B5EF4-FFF2-40B4-BE49-F238E27FC236}">
                <a16:creationId xmlns:a16="http://schemas.microsoft.com/office/drawing/2014/main" id="{808D82CE-538F-4B07-2984-03973A289C22}"/>
              </a:ext>
            </a:extLst>
          </p:cNvPr>
          <p:cNvSpPr>
            <a:spLocks noGrp="1"/>
          </p:cNvSpPr>
          <p:nvPr>
            <p:ph type="body" sz="quarter" idx="15" hasCustomPrompt="1"/>
          </p:nvPr>
        </p:nvSpPr>
        <p:spPr>
          <a:xfrm>
            <a:off x="639763" y="3690085"/>
            <a:ext cx="1184224" cy="377528"/>
          </a:xfrm>
          <a:prstGeom prst="roundRect">
            <a:avLst>
              <a:gd name="adj" fmla="val 27612"/>
            </a:avLst>
          </a:prstGeom>
          <a:solidFill>
            <a:schemeClr val="accent3"/>
          </a:solidFill>
        </p:spPr>
        <p:txBody>
          <a:bodyPr wrap="square" lIns="180000" tIns="36000" rIns="180000" bIns="36000" anchor="ctr" anchorCtr="0">
            <a:noAutofit/>
          </a:bodyPr>
          <a:lstStyle>
            <a:lvl1pPr algn="l">
              <a:spcBef>
                <a:spcPts val="0"/>
              </a:spcBef>
              <a:defRPr b="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Date</a:t>
            </a:r>
            <a:endParaRPr lang="en-GB" dirty="0"/>
          </a:p>
        </p:txBody>
      </p:sp>
      <p:sp>
        <p:nvSpPr>
          <p:cNvPr id="4" name="Text Placeholder 3">
            <a:extLst>
              <a:ext uri="{FF2B5EF4-FFF2-40B4-BE49-F238E27FC236}">
                <a16:creationId xmlns:a16="http://schemas.microsoft.com/office/drawing/2014/main" id="{CC9D8AEB-EBC1-26C3-2E9C-504B32468A0A}"/>
              </a:ext>
            </a:extLst>
          </p:cNvPr>
          <p:cNvSpPr>
            <a:spLocks noGrp="1"/>
          </p:cNvSpPr>
          <p:nvPr>
            <p:ph type="body" sz="quarter" idx="16" hasCustomPrompt="1"/>
          </p:nvPr>
        </p:nvSpPr>
        <p:spPr>
          <a:xfrm>
            <a:off x="639762" y="6068728"/>
            <a:ext cx="4499170" cy="490822"/>
          </a:xfrm>
        </p:spPr>
        <p:txBody>
          <a:bodyPr anchor="b" anchorCtr="0"/>
          <a:lstStyle>
            <a:lvl1pPr>
              <a:defRPr sz="900" b="0">
                <a:solidFill>
                  <a:schemeClr val="bg2"/>
                </a:solidFill>
              </a:defRPr>
            </a:lvl1pPr>
            <a:lvl2pPr>
              <a:defRPr sz="800" b="0"/>
            </a:lvl2pPr>
            <a:lvl3pPr>
              <a:defRPr sz="800" b="0"/>
            </a:lvl3pPr>
            <a:lvl4pPr>
              <a:defRPr sz="800" b="0"/>
            </a:lvl4pPr>
            <a:lvl5pPr>
              <a:defRPr sz="800" b="0"/>
            </a:lvl5pPr>
          </a:lstStyle>
          <a:p>
            <a:pPr lvl="0"/>
            <a:r>
              <a:rPr lang="en-US" dirty="0"/>
              <a:t>Compliance information</a:t>
            </a:r>
            <a:endParaRPr lang="en-GB" dirty="0"/>
          </a:p>
        </p:txBody>
      </p:sp>
    </p:spTree>
    <p:extLst>
      <p:ext uri="{BB962C8B-B14F-4D97-AF65-F5344CB8AC3E}">
        <p14:creationId xmlns:p14="http://schemas.microsoft.com/office/powerpoint/2010/main" val="3219694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36" name="Text Placeholder 4">
            <a:extLst>
              <a:ext uri="{FF2B5EF4-FFF2-40B4-BE49-F238E27FC236}">
                <a16:creationId xmlns:a16="http://schemas.microsoft.com/office/drawing/2014/main" id="{1A3CDA07-EF04-6C19-D182-6C17D6CF9849}"/>
              </a:ext>
            </a:extLst>
          </p:cNvPr>
          <p:cNvSpPr>
            <a:spLocks noGrp="1"/>
          </p:cNvSpPr>
          <p:nvPr>
            <p:ph type="body" sz="quarter" idx="11" hasCustomPrompt="1"/>
          </p:nvPr>
        </p:nvSpPr>
        <p:spPr>
          <a:xfrm>
            <a:off x="1475014" y="4228871"/>
            <a:ext cx="9013371" cy="471717"/>
          </a:xfrm>
        </p:spPr>
        <p:txBody>
          <a:bodyPr/>
          <a:lstStyle>
            <a:lvl1pPr algn="ctr">
              <a:lnSpc>
                <a:spcPct val="100000"/>
              </a:lnSpc>
              <a:spcBef>
                <a:spcPts val="0"/>
              </a:spcBef>
              <a:defRPr sz="1800" b="0" spc="0" baseline="0">
                <a:solidFill>
                  <a:schemeClr val="tx1"/>
                </a:solidFill>
              </a:defRPr>
            </a:lvl1pPr>
          </a:lstStyle>
          <a:p>
            <a:pPr lvl="0"/>
            <a:r>
              <a:rPr lang="en-US" dirty="0"/>
              <a:t>Subheading</a:t>
            </a:r>
            <a:endParaRPr lang="en-GB" dirty="0"/>
          </a:p>
        </p:txBody>
      </p:sp>
      <p:sp>
        <p:nvSpPr>
          <p:cNvPr id="32" name="TextBox 31">
            <a:extLst>
              <a:ext uri="{FF2B5EF4-FFF2-40B4-BE49-F238E27FC236}">
                <a16:creationId xmlns:a16="http://schemas.microsoft.com/office/drawing/2014/main" id="{8CEFB8E1-7CA4-2F97-E612-C98D6402CEA3}"/>
              </a:ext>
            </a:extLst>
          </p:cNvPr>
          <p:cNvSpPr txBox="1"/>
          <p:nvPr userDrawn="1"/>
        </p:nvSpPr>
        <p:spPr>
          <a:xfrm>
            <a:off x="555419" y="2796555"/>
            <a:ext cx="5786077" cy="892552"/>
          </a:xfrm>
          <a:prstGeom prst="rect">
            <a:avLst/>
          </a:prstGeom>
          <a:noFill/>
        </p:spPr>
        <p:txBody>
          <a:bodyPr wrap="square" rtlCol="0">
            <a:spAutoFit/>
          </a:bodyPr>
          <a:lstStyle/>
          <a:p>
            <a:r>
              <a:rPr lang="en-GB" sz="5200" spc="-120" dirty="0">
                <a:solidFill>
                  <a:schemeClr val="bg1"/>
                </a:solidFill>
                <a:latin typeface="Bierstadt" panose="020B0004020202020204" pitchFamily="34" charset="0"/>
              </a:rPr>
              <a:t>Firm Overview</a:t>
            </a:r>
          </a:p>
        </p:txBody>
      </p:sp>
      <p:sp>
        <p:nvSpPr>
          <p:cNvPr id="34" name="Rectangle 33">
            <a:extLst>
              <a:ext uri="{FF2B5EF4-FFF2-40B4-BE49-F238E27FC236}">
                <a16:creationId xmlns:a16="http://schemas.microsoft.com/office/drawing/2014/main" id="{627D3A8D-13DE-53F3-F860-05F4624D7E6D}"/>
              </a:ext>
            </a:extLst>
          </p:cNvPr>
          <p:cNvSpPr/>
          <p:nvPr userDrawn="1"/>
        </p:nvSpPr>
        <p:spPr>
          <a:xfrm>
            <a:off x="0" y="0"/>
            <a:ext cx="12192000" cy="3510116"/>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GB" dirty="0" err="1"/>
          </a:p>
        </p:txBody>
      </p:sp>
      <p:sp>
        <p:nvSpPr>
          <p:cNvPr id="5" name="Text Placeholder 4">
            <a:extLst>
              <a:ext uri="{FF2B5EF4-FFF2-40B4-BE49-F238E27FC236}">
                <a16:creationId xmlns:a16="http://schemas.microsoft.com/office/drawing/2014/main" id="{99D27E0E-1E3D-46B3-33E0-DE0CEA63E982}"/>
              </a:ext>
            </a:extLst>
          </p:cNvPr>
          <p:cNvSpPr>
            <a:spLocks noGrp="1"/>
          </p:cNvSpPr>
          <p:nvPr>
            <p:ph type="body" sz="quarter" idx="10" hasCustomPrompt="1"/>
          </p:nvPr>
        </p:nvSpPr>
        <p:spPr>
          <a:xfrm>
            <a:off x="1487488" y="2546022"/>
            <a:ext cx="9013371" cy="1309333"/>
          </a:xfrm>
        </p:spPr>
        <p:txBody>
          <a:bodyPr anchor="ctr" anchorCtr="0"/>
          <a:lstStyle>
            <a:lvl1pPr algn="ctr">
              <a:lnSpc>
                <a:spcPct val="80000"/>
              </a:lnSpc>
              <a:spcBef>
                <a:spcPts val="0"/>
              </a:spcBef>
              <a:defRPr sz="4800" spc="-120" baseline="0">
                <a:solidFill>
                  <a:schemeClr val="accent2"/>
                </a:solidFill>
              </a:defRPr>
            </a:lvl1pPr>
          </a:lstStyle>
          <a:p>
            <a:pPr lvl="0"/>
            <a:r>
              <a:rPr lang="en-US" dirty="0"/>
              <a:t>Heading</a:t>
            </a:r>
            <a:br>
              <a:rPr lang="en-US" dirty="0"/>
            </a:br>
            <a:r>
              <a:rPr lang="en-US" dirty="0" err="1"/>
              <a:t>Heading</a:t>
            </a:r>
            <a:endParaRPr lang="en-GB" dirty="0"/>
          </a:p>
        </p:txBody>
      </p:sp>
      <p:sp>
        <p:nvSpPr>
          <p:cNvPr id="2" name="Slide Number Placeholder 1">
            <a:extLst>
              <a:ext uri="{FF2B5EF4-FFF2-40B4-BE49-F238E27FC236}">
                <a16:creationId xmlns:a16="http://schemas.microsoft.com/office/drawing/2014/main" id="{9FAF766D-5C8E-5BA5-48C1-259A2824062D}"/>
              </a:ext>
            </a:extLst>
          </p:cNvPr>
          <p:cNvSpPr>
            <a:spLocks noGrp="1"/>
          </p:cNvSpPr>
          <p:nvPr>
            <p:ph type="sldNum" sz="quarter" idx="12"/>
          </p:nvPr>
        </p:nvSpPr>
        <p:spPr/>
        <p:txBody>
          <a:bodyPr/>
          <a:lstStyle/>
          <a:p>
            <a:fld id="{EFDC1541-4B44-433D-9CCF-E3B8A3E6EFAB}" type="slidenum">
              <a:rPr lang="en-GB" smtClean="0"/>
              <a:pPr/>
              <a:t>‹#›</a:t>
            </a:fld>
            <a:endParaRPr lang="en-GB" dirty="0"/>
          </a:p>
        </p:txBody>
      </p:sp>
      <p:sp>
        <p:nvSpPr>
          <p:cNvPr id="3" name="Footer Placeholder 2">
            <a:extLst>
              <a:ext uri="{FF2B5EF4-FFF2-40B4-BE49-F238E27FC236}">
                <a16:creationId xmlns:a16="http://schemas.microsoft.com/office/drawing/2014/main" id="{B3BB31AB-4CBF-8344-28FC-A59FCAD1F321}"/>
              </a:ext>
            </a:extLst>
          </p:cNvPr>
          <p:cNvSpPr>
            <a:spLocks noGrp="1"/>
          </p:cNvSpPr>
          <p:nvPr>
            <p:ph type="ftr" sz="quarter" idx="13"/>
          </p:nvPr>
        </p:nvSpPr>
        <p:spPr/>
        <p:txBody>
          <a:bodyPr/>
          <a:lstStyle/>
          <a:p>
            <a:r>
              <a:rPr lang="en-US"/>
              <a:t>© Generation Investment Management LLP 2023  -  Private and confidential / not for public distribution / marketing communication</a:t>
            </a:r>
            <a:endParaRPr lang="en-US" dirty="0"/>
          </a:p>
        </p:txBody>
      </p:sp>
    </p:spTree>
    <p:extLst>
      <p:ext uri="{BB962C8B-B14F-4D97-AF65-F5344CB8AC3E}">
        <p14:creationId xmlns:p14="http://schemas.microsoft.com/office/powerpoint/2010/main" val="38901362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4BB5D30-E14F-760A-4555-BF91C8018DEB}"/>
              </a:ext>
            </a:extLst>
          </p:cNvPr>
          <p:cNvSpPr>
            <a:spLocks noGrp="1"/>
          </p:cNvSpPr>
          <p:nvPr>
            <p:ph type="body" sz="quarter" idx="16"/>
          </p:nvPr>
        </p:nvSpPr>
        <p:spPr>
          <a:xfrm>
            <a:off x="651510" y="2613024"/>
            <a:ext cx="8114665" cy="3223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12">
            <a:extLst>
              <a:ext uri="{FF2B5EF4-FFF2-40B4-BE49-F238E27FC236}">
                <a16:creationId xmlns:a16="http://schemas.microsoft.com/office/drawing/2014/main" id="{06F40317-E74E-4F31-8F28-820D10F07B4E}"/>
              </a:ext>
            </a:extLst>
          </p:cNvPr>
          <p:cNvSpPr>
            <a:spLocks noGrp="1"/>
          </p:cNvSpPr>
          <p:nvPr>
            <p:ph type="body" sz="quarter" idx="13" hasCustomPrompt="1"/>
          </p:nvPr>
        </p:nvSpPr>
        <p:spPr>
          <a:xfrm>
            <a:off x="651510" y="6252400"/>
            <a:ext cx="10899140" cy="279525"/>
          </a:xfrm>
        </p:spPr>
        <p:txBody>
          <a:bodyPr anchor="b" anchorCtr="0">
            <a:noAutofit/>
          </a:bodyPr>
          <a:lstStyle>
            <a:lvl1pPr marL="0" indent="0">
              <a:spcBef>
                <a:spcPts val="0"/>
              </a:spcBef>
              <a:defRPr sz="900" b="0">
                <a:solidFill>
                  <a:schemeClr val="tx1"/>
                </a:solidFill>
              </a:defRPr>
            </a:lvl1pPr>
          </a:lstStyle>
          <a:p>
            <a:pPr lvl="0"/>
            <a:r>
              <a:rPr lang="en-US" dirty="0"/>
              <a:t>Source/notes</a:t>
            </a:r>
          </a:p>
        </p:txBody>
      </p:sp>
      <p:sp>
        <p:nvSpPr>
          <p:cNvPr id="5" name="Title 4">
            <a:extLst>
              <a:ext uri="{FF2B5EF4-FFF2-40B4-BE49-F238E27FC236}">
                <a16:creationId xmlns:a16="http://schemas.microsoft.com/office/drawing/2014/main" id="{6499A887-B788-45F4-B4CA-F11D046DA569}"/>
              </a:ext>
            </a:extLst>
          </p:cNvPr>
          <p:cNvSpPr>
            <a:spLocks noGrp="1"/>
          </p:cNvSpPr>
          <p:nvPr>
            <p:ph type="title" hasCustomPrompt="1"/>
          </p:nvPr>
        </p:nvSpPr>
        <p:spPr/>
        <p:txBody>
          <a:bodyPr/>
          <a:lstStyle>
            <a:lvl1pPr>
              <a:defRPr/>
            </a:lvl1pPr>
          </a:lstStyle>
          <a:p>
            <a:r>
              <a:rPr lang="en-US" dirty="0"/>
              <a:t>Heading</a:t>
            </a:r>
            <a:endParaRPr lang="en-GB" dirty="0"/>
          </a:p>
        </p:txBody>
      </p:sp>
      <p:sp>
        <p:nvSpPr>
          <p:cNvPr id="2" name="Slide Number Placeholder 1">
            <a:extLst>
              <a:ext uri="{FF2B5EF4-FFF2-40B4-BE49-F238E27FC236}">
                <a16:creationId xmlns:a16="http://schemas.microsoft.com/office/drawing/2014/main" id="{815AE675-3F23-6405-B6B1-0A22AB0163CB}"/>
              </a:ext>
            </a:extLst>
          </p:cNvPr>
          <p:cNvSpPr>
            <a:spLocks noGrp="1"/>
          </p:cNvSpPr>
          <p:nvPr>
            <p:ph type="sldNum" sz="quarter" idx="17"/>
          </p:nvPr>
        </p:nvSpPr>
        <p:spPr/>
        <p:txBody>
          <a:bodyPr/>
          <a:lstStyle/>
          <a:p>
            <a:fld id="{EFDC1541-4B44-433D-9CCF-E3B8A3E6EFAB}" type="slidenum">
              <a:rPr lang="en-GB" smtClean="0"/>
              <a:pPr/>
              <a:t>‹#›</a:t>
            </a:fld>
            <a:endParaRPr lang="en-GB" dirty="0"/>
          </a:p>
        </p:txBody>
      </p:sp>
      <p:sp>
        <p:nvSpPr>
          <p:cNvPr id="3" name="Footer Placeholder 2">
            <a:extLst>
              <a:ext uri="{FF2B5EF4-FFF2-40B4-BE49-F238E27FC236}">
                <a16:creationId xmlns:a16="http://schemas.microsoft.com/office/drawing/2014/main" id="{12E4175C-1C0D-6B17-B3C0-DDDBA64387DE}"/>
              </a:ext>
            </a:extLst>
          </p:cNvPr>
          <p:cNvSpPr>
            <a:spLocks noGrp="1"/>
          </p:cNvSpPr>
          <p:nvPr>
            <p:ph type="ftr" sz="quarter" idx="18"/>
          </p:nvPr>
        </p:nvSpPr>
        <p:spPr/>
        <p:txBody>
          <a:bodyPr/>
          <a:lstStyle/>
          <a:p>
            <a:r>
              <a:rPr lang="en-US"/>
              <a:t>© Generation Investment Management LLP 2023  -  Private and confidential / not for public distribution / marketing communication</a:t>
            </a:r>
            <a:endParaRPr lang="en-US" dirty="0"/>
          </a:p>
        </p:txBody>
      </p:sp>
    </p:spTree>
    <p:extLst>
      <p:ext uri="{BB962C8B-B14F-4D97-AF65-F5344CB8AC3E}">
        <p14:creationId xmlns:p14="http://schemas.microsoft.com/office/powerpoint/2010/main" val="6040340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Grey header large">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8CEFB8E1-7CA4-2F97-E612-C98D6402CEA3}"/>
              </a:ext>
            </a:extLst>
          </p:cNvPr>
          <p:cNvSpPr txBox="1"/>
          <p:nvPr userDrawn="1"/>
        </p:nvSpPr>
        <p:spPr>
          <a:xfrm>
            <a:off x="555419" y="2796555"/>
            <a:ext cx="5786077" cy="892552"/>
          </a:xfrm>
          <a:prstGeom prst="rect">
            <a:avLst/>
          </a:prstGeom>
          <a:noFill/>
        </p:spPr>
        <p:txBody>
          <a:bodyPr wrap="square" rtlCol="0">
            <a:spAutoFit/>
          </a:bodyPr>
          <a:lstStyle/>
          <a:p>
            <a:r>
              <a:rPr lang="en-GB" sz="5200" spc="-120" dirty="0">
                <a:solidFill>
                  <a:schemeClr val="bg1"/>
                </a:solidFill>
                <a:latin typeface="Bierstadt" panose="020B0004020202020204" pitchFamily="34" charset="0"/>
              </a:rPr>
              <a:t>Firm Overview</a:t>
            </a:r>
          </a:p>
        </p:txBody>
      </p:sp>
      <p:sp>
        <p:nvSpPr>
          <p:cNvPr id="34" name="Rectangle 33">
            <a:extLst>
              <a:ext uri="{FF2B5EF4-FFF2-40B4-BE49-F238E27FC236}">
                <a16:creationId xmlns:a16="http://schemas.microsoft.com/office/drawing/2014/main" id="{627D3A8D-13DE-53F3-F860-05F4624D7E6D}"/>
              </a:ext>
            </a:extLst>
          </p:cNvPr>
          <p:cNvSpPr/>
          <p:nvPr userDrawn="1"/>
        </p:nvSpPr>
        <p:spPr>
          <a:xfrm>
            <a:off x="0" y="0"/>
            <a:ext cx="12192000" cy="3510116"/>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GB" dirty="0" err="1"/>
          </a:p>
        </p:txBody>
      </p:sp>
      <p:sp>
        <p:nvSpPr>
          <p:cNvPr id="2" name="Slide Number Placeholder 1">
            <a:extLst>
              <a:ext uri="{FF2B5EF4-FFF2-40B4-BE49-F238E27FC236}">
                <a16:creationId xmlns:a16="http://schemas.microsoft.com/office/drawing/2014/main" id="{9FAF766D-5C8E-5BA5-48C1-259A2824062D}"/>
              </a:ext>
            </a:extLst>
          </p:cNvPr>
          <p:cNvSpPr>
            <a:spLocks noGrp="1"/>
          </p:cNvSpPr>
          <p:nvPr>
            <p:ph type="sldNum" sz="quarter" idx="12"/>
          </p:nvPr>
        </p:nvSpPr>
        <p:spPr/>
        <p:txBody>
          <a:bodyPr/>
          <a:lstStyle/>
          <a:p>
            <a:fld id="{EFDC1541-4B44-433D-9CCF-E3B8A3E6EFAB}" type="slidenum">
              <a:rPr lang="en-GB" smtClean="0"/>
              <a:pPr/>
              <a:t>‹#›</a:t>
            </a:fld>
            <a:endParaRPr lang="en-GB" dirty="0"/>
          </a:p>
        </p:txBody>
      </p:sp>
      <p:sp>
        <p:nvSpPr>
          <p:cNvPr id="7" name="Title 4">
            <a:extLst>
              <a:ext uri="{FF2B5EF4-FFF2-40B4-BE49-F238E27FC236}">
                <a16:creationId xmlns:a16="http://schemas.microsoft.com/office/drawing/2014/main" id="{467E51D5-F4CA-0BCA-9726-F0714C3A6A73}"/>
              </a:ext>
            </a:extLst>
          </p:cNvPr>
          <p:cNvSpPr>
            <a:spLocks noGrp="1"/>
          </p:cNvSpPr>
          <p:nvPr>
            <p:ph type="title" hasCustomPrompt="1"/>
          </p:nvPr>
        </p:nvSpPr>
        <p:spPr>
          <a:xfrm>
            <a:off x="651510" y="532556"/>
            <a:ext cx="8114665" cy="602794"/>
          </a:xfrm>
        </p:spPr>
        <p:txBody>
          <a:bodyPr/>
          <a:lstStyle>
            <a:lvl1pPr>
              <a:defRPr/>
            </a:lvl1pPr>
          </a:lstStyle>
          <a:p>
            <a:r>
              <a:rPr lang="en-US" dirty="0"/>
              <a:t>Heading</a:t>
            </a:r>
            <a:endParaRPr lang="en-GB" dirty="0"/>
          </a:p>
        </p:txBody>
      </p:sp>
      <p:sp>
        <p:nvSpPr>
          <p:cNvPr id="3" name="Footer Placeholder 2">
            <a:extLst>
              <a:ext uri="{FF2B5EF4-FFF2-40B4-BE49-F238E27FC236}">
                <a16:creationId xmlns:a16="http://schemas.microsoft.com/office/drawing/2014/main" id="{EACD8589-6C05-7134-F555-5371EFDCA586}"/>
              </a:ext>
            </a:extLst>
          </p:cNvPr>
          <p:cNvSpPr>
            <a:spLocks noGrp="1"/>
          </p:cNvSpPr>
          <p:nvPr>
            <p:ph type="ftr" sz="quarter" idx="13"/>
          </p:nvPr>
        </p:nvSpPr>
        <p:spPr/>
        <p:txBody>
          <a:bodyPr/>
          <a:lstStyle/>
          <a:p>
            <a:r>
              <a:rPr lang="en-US"/>
              <a:t>© Generation Investment Management LLP 2023  -  Private and confidential / not for public distribution / marketing communication</a:t>
            </a:r>
            <a:endParaRPr lang="en-US" dirty="0"/>
          </a:p>
        </p:txBody>
      </p:sp>
    </p:spTree>
    <p:extLst>
      <p:ext uri="{BB962C8B-B14F-4D97-AF65-F5344CB8AC3E}">
        <p14:creationId xmlns:p14="http://schemas.microsoft.com/office/powerpoint/2010/main" val="3776657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Title Slide">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1181819"/>
            <a:ext cx="5499368" cy="5676180"/>
          </a:xfrm>
          <a:prstGeom prst="rect">
            <a:avLst/>
          </a:prstGeom>
        </p:spPr>
      </p:pic>
      <p:cxnSp>
        <p:nvCxnSpPr>
          <p:cNvPr id="6" name="Straight Connector 5"/>
          <p:cNvCxnSpPr/>
          <p:nvPr/>
        </p:nvCxnSpPr>
        <p:spPr>
          <a:xfrm>
            <a:off x="4061412" y="2940018"/>
            <a:ext cx="7196085" cy="0"/>
          </a:xfrm>
          <a:prstGeom prst="line">
            <a:avLst/>
          </a:prstGeom>
          <a:noFill/>
          <a:ln w="19050" cap="flat" cmpd="sng" algn="ctr">
            <a:solidFill>
              <a:srgbClr val="009BA9"/>
            </a:solidFill>
            <a:prstDash val="solid"/>
          </a:ln>
          <a:effectLst/>
        </p:spPr>
      </p:cxnSp>
      <p:sp>
        <p:nvSpPr>
          <p:cNvPr id="7" name="Text Placeholder 8"/>
          <p:cNvSpPr>
            <a:spLocks noGrp="1"/>
          </p:cNvSpPr>
          <p:nvPr>
            <p:ph type="body" sz="quarter" idx="13" hasCustomPrompt="1"/>
          </p:nvPr>
        </p:nvSpPr>
        <p:spPr>
          <a:xfrm>
            <a:off x="4263317" y="3087198"/>
            <a:ext cx="7121180" cy="588962"/>
          </a:xfrm>
          <a:prstGeom prst="rect">
            <a:avLst/>
          </a:prstGeom>
        </p:spPr>
        <p:txBody>
          <a:bodyPr/>
          <a:lstStyle>
            <a:lvl1pPr marL="0" indent="0" algn="r">
              <a:buNone/>
              <a:defRPr sz="1600">
                <a:latin typeface="Arial" panose="020B0604020202020204" pitchFamily="34" charset="0"/>
                <a:cs typeface="Arial" panose="020B0604020202020204" pitchFamily="34" charset="0"/>
              </a:defRPr>
            </a:lvl1pPr>
          </a:lstStyle>
          <a:p>
            <a:pPr lvl="0"/>
            <a:r>
              <a:rPr lang="en-US" dirty="0"/>
              <a:t> Date, 2020  |  Presented by:</a:t>
            </a:r>
          </a:p>
        </p:txBody>
      </p:sp>
      <p:sp>
        <p:nvSpPr>
          <p:cNvPr id="8" name="Text Placeholder 12"/>
          <p:cNvSpPr>
            <a:spLocks noGrp="1"/>
          </p:cNvSpPr>
          <p:nvPr>
            <p:ph type="body" sz="quarter" idx="14" hasCustomPrompt="1"/>
          </p:nvPr>
        </p:nvSpPr>
        <p:spPr>
          <a:xfrm>
            <a:off x="3315914" y="1106108"/>
            <a:ext cx="8107292" cy="1619931"/>
          </a:xfrm>
          <a:prstGeom prst="rect">
            <a:avLst/>
          </a:prstGeom>
        </p:spPr>
        <p:txBody>
          <a:bodyPr anchor="b"/>
          <a:lstStyle>
            <a:lvl1pPr marL="0" indent="0" algn="r">
              <a:buNone/>
              <a:defRPr sz="3600" b="1">
                <a:solidFill>
                  <a:srgbClr val="009BA9"/>
                </a:solidFill>
                <a:latin typeface="Arial" panose="020B0604020202020204" pitchFamily="34" charset="0"/>
                <a:cs typeface="Arial" panose="020B0604020202020204" pitchFamily="34" charset="0"/>
              </a:defRPr>
            </a:lvl1pPr>
          </a:lstStyle>
          <a:p>
            <a:pPr lvl="0"/>
            <a:r>
              <a:rPr lang="en-US" dirty="0"/>
              <a:t>Title</a:t>
            </a:r>
          </a:p>
        </p:txBody>
      </p:sp>
    </p:spTree>
    <p:extLst>
      <p:ext uri="{BB962C8B-B14F-4D97-AF65-F5344CB8AC3E}">
        <p14:creationId xmlns:p14="http://schemas.microsoft.com/office/powerpoint/2010/main" val="9105625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Green panel left">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0534F6-E8FA-A631-F0B1-452562E0D3DA}"/>
              </a:ext>
            </a:extLst>
          </p:cNvPr>
          <p:cNvSpPr/>
          <p:nvPr userDrawn="1"/>
        </p:nvSpPr>
        <p:spPr>
          <a:xfrm>
            <a:off x="0" y="0"/>
            <a:ext cx="7285703" cy="6858000"/>
          </a:xfrm>
          <a:prstGeom prst="rect">
            <a:avLst/>
          </a:prstGeom>
          <a:solidFill>
            <a:srgbClr val="0033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GB" dirty="0" err="1"/>
          </a:p>
        </p:txBody>
      </p:sp>
      <p:sp>
        <p:nvSpPr>
          <p:cNvPr id="38" name="Text Placeholder 37">
            <a:extLst>
              <a:ext uri="{FF2B5EF4-FFF2-40B4-BE49-F238E27FC236}">
                <a16:creationId xmlns:a16="http://schemas.microsoft.com/office/drawing/2014/main" id="{FB5998C5-06FB-045C-E571-EE74CE4E9757}"/>
              </a:ext>
            </a:extLst>
          </p:cNvPr>
          <p:cNvSpPr>
            <a:spLocks noGrp="1"/>
          </p:cNvSpPr>
          <p:nvPr userDrawn="1">
            <p:ph type="body" sz="quarter" idx="16"/>
          </p:nvPr>
        </p:nvSpPr>
        <p:spPr>
          <a:xfrm>
            <a:off x="7643407" y="4471987"/>
            <a:ext cx="3907243" cy="1028315"/>
          </a:xfrm>
        </p:spPr>
        <p:txBody>
          <a:bodyPr/>
          <a:lstStyle>
            <a:lvl1pPr>
              <a:spcBef>
                <a:spcPts val="600"/>
              </a:spcBef>
              <a:defRPr b="0">
                <a:solidFill>
                  <a:schemeClr val="tx2"/>
                </a:solidFill>
              </a:defRPr>
            </a:lvl1pPr>
          </a:lstStyle>
          <a:p>
            <a:pPr lvl="0"/>
            <a:r>
              <a:rPr lang="en-US" dirty="0"/>
              <a:t>Click to edit Master text styles</a:t>
            </a:r>
            <a:endParaRPr lang="en-GB" dirty="0"/>
          </a:p>
        </p:txBody>
      </p:sp>
      <p:sp>
        <p:nvSpPr>
          <p:cNvPr id="4" name="Title 3">
            <a:extLst>
              <a:ext uri="{FF2B5EF4-FFF2-40B4-BE49-F238E27FC236}">
                <a16:creationId xmlns:a16="http://schemas.microsoft.com/office/drawing/2014/main" id="{A89356D8-071E-490A-86F5-11C7049F4B18}"/>
              </a:ext>
            </a:extLst>
          </p:cNvPr>
          <p:cNvSpPr>
            <a:spLocks noGrp="1"/>
          </p:cNvSpPr>
          <p:nvPr userDrawn="1">
            <p:ph type="title" hasCustomPrompt="1"/>
          </p:nvPr>
        </p:nvSpPr>
        <p:spPr>
          <a:xfrm>
            <a:off x="7643407" y="3269282"/>
            <a:ext cx="3851979" cy="879151"/>
          </a:xfrm>
        </p:spPr>
        <p:txBody>
          <a:bodyPr anchor="b" anchorCtr="0"/>
          <a:lstStyle>
            <a:lvl1pPr>
              <a:defRPr sz="7000">
                <a:solidFill>
                  <a:schemeClr val="accent1"/>
                </a:solidFill>
              </a:defRPr>
            </a:lvl1pPr>
          </a:lstStyle>
          <a:p>
            <a:r>
              <a:rPr lang="en-US" dirty="0"/>
              <a:t>Heading</a:t>
            </a:r>
            <a:endParaRPr lang="en-GB" dirty="0"/>
          </a:p>
        </p:txBody>
      </p:sp>
      <p:sp>
        <p:nvSpPr>
          <p:cNvPr id="42" name="Text Placeholder 12">
            <a:extLst>
              <a:ext uri="{FF2B5EF4-FFF2-40B4-BE49-F238E27FC236}">
                <a16:creationId xmlns:a16="http://schemas.microsoft.com/office/drawing/2014/main" id="{381C2762-312C-B418-8F07-4D40B74AAA5A}"/>
              </a:ext>
            </a:extLst>
          </p:cNvPr>
          <p:cNvSpPr>
            <a:spLocks noGrp="1"/>
          </p:cNvSpPr>
          <p:nvPr>
            <p:ph type="body" sz="quarter" idx="13" hasCustomPrompt="1"/>
          </p:nvPr>
        </p:nvSpPr>
        <p:spPr>
          <a:xfrm>
            <a:off x="651509" y="6195584"/>
            <a:ext cx="5687281" cy="325866"/>
          </a:xfrm>
        </p:spPr>
        <p:txBody>
          <a:bodyPr anchor="b" anchorCtr="0">
            <a:noAutofit/>
          </a:bodyPr>
          <a:lstStyle>
            <a:lvl1pPr marL="0" indent="0">
              <a:spcBef>
                <a:spcPts val="0"/>
              </a:spcBef>
              <a:defRPr sz="900" b="0">
                <a:solidFill>
                  <a:schemeClr val="bg1"/>
                </a:solidFill>
              </a:defRPr>
            </a:lvl1pPr>
          </a:lstStyle>
          <a:p>
            <a:pPr lvl="0"/>
            <a:r>
              <a:rPr lang="en-US" dirty="0"/>
              <a:t>Source/notes</a:t>
            </a:r>
          </a:p>
        </p:txBody>
      </p:sp>
      <p:sp>
        <p:nvSpPr>
          <p:cNvPr id="2" name="Slide Number Placeholder 1">
            <a:extLst>
              <a:ext uri="{FF2B5EF4-FFF2-40B4-BE49-F238E27FC236}">
                <a16:creationId xmlns:a16="http://schemas.microsoft.com/office/drawing/2014/main" id="{02D95B5F-473A-D9BE-3695-20C345518813}"/>
              </a:ext>
            </a:extLst>
          </p:cNvPr>
          <p:cNvSpPr>
            <a:spLocks noGrp="1"/>
          </p:cNvSpPr>
          <p:nvPr>
            <p:ph type="sldNum" sz="quarter" idx="17"/>
          </p:nvPr>
        </p:nvSpPr>
        <p:spPr/>
        <p:txBody>
          <a:bodyPr/>
          <a:lstStyle/>
          <a:p>
            <a:fld id="{EFDC1541-4B44-433D-9CCF-E3B8A3E6EFAB}" type="slidenum">
              <a:rPr lang="en-GB" smtClean="0"/>
              <a:pPr/>
              <a:t>‹#›</a:t>
            </a:fld>
            <a:endParaRPr lang="en-GB" dirty="0"/>
          </a:p>
        </p:txBody>
      </p:sp>
      <p:sp>
        <p:nvSpPr>
          <p:cNvPr id="3" name="Footer Placeholder 2">
            <a:extLst>
              <a:ext uri="{FF2B5EF4-FFF2-40B4-BE49-F238E27FC236}">
                <a16:creationId xmlns:a16="http://schemas.microsoft.com/office/drawing/2014/main" id="{225980B5-98FA-69E4-E7A1-571FD9D2C5C8}"/>
              </a:ext>
            </a:extLst>
          </p:cNvPr>
          <p:cNvSpPr>
            <a:spLocks noGrp="1"/>
          </p:cNvSpPr>
          <p:nvPr>
            <p:ph type="ftr" sz="quarter" idx="18"/>
          </p:nvPr>
        </p:nvSpPr>
        <p:spPr/>
        <p:txBody>
          <a:bodyPr/>
          <a:lstStyle>
            <a:lvl1pPr>
              <a:defRPr>
                <a:solidFill>
                  <a:schemeClr val="bg2"/>
                </a:solidFill>
              </a:defRPr>
            </a:lvl1pPr>
          </a:lstStyle>
          <a:p>
            <a:r>
              <a:rPr lang="en-US"/>
              <a:t>© Generation Investment Management LLP 2023  -  Private and confidential / not for public distribution / marketing communication</a:t>
            </a:r>
            <a:endParaRPr lang="en-US" dirty="0"/>
          </a:p>
        </p:txBody>
      </p:sp>
    </p:spTree>
    <p:extLst>
      <p:ext uri="{BB962C8B-B14F-4D97-AF65-F5344CB8AC3E}">
        <p14:creationId xmlns:p14="http://schemas.microsoft.com/office/powerpoint/2010/main" val="1907839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9356D8-071E-490A-86F5-11C7049F4B18}"/>
              </a:ext>
            </a:extLst>
          </p:cNvPr>
          <p:cNvSpPr>
            <a:spLocks noGrp="1"/>
          </p:cNvSpPr>
          <p:nvPr>
            <p:ph type="title" hasCustomPrompt="1"/>
          </p:nvPr>
        </p:nvSpPr>
        <p:spPr/>
        <p:txBody>
          <a:bodyPr/>
          <a:lstStyle>
            <a:lvl1pPr>
              <a:defRPr/>
            </a:lvl1pPr>
          </a:lstStyle>
          <a:p>
            <a:r>
              <a:rPr lang="en-US" dirty="0"/>
              <a:t>Heading</a:t>
            </a:r>
            <a:endParaRPr lang="en-GB" dirty="0"/>
          </a:p>
        </p:txBody>
      </p:sp>
      <p:sp>
        <p:nvSpPr>
          <p:cNvPr id="7" name="Text Placeholder 12">
            <a:extLst>
              <a:ext uri="{FF2B5EF4-FFF2-40B4-BE49-F238E27FC236}">
                <a16:creationId xmlns:a16="http://schemas.microsoft.com/office/drawing/2014/main" id="{464EA5E9-2814-3948-893F-6A4E12B28979}"/>
              </a:ext>
            </a:extLst>
          </p:cNvPr>
          <p:cNvSpPr>
            <a:spLocks noGrp="1"/>
          </p:cNvSpPr>
          <p:nvPr>
            <p:ph type="body" sz="quarter" idx="13" hasCustomPrompt="1"/>
          </p:nvPr>
        </p:nvSpPr>
        <p:spPr>
          <a:xfrm>
            <a:off x="651510" y="6238952"/>
            <a:ext cx="10899140" cy="279525"/>
          </a:xfrm>
        </p:spPr>
        <p:txBody>
          <a:bodyPr anchor="b" anchorCtr="0">
            <a:noAutofit/>
          </a:bodyPr>
          <a:lstStyle>
            <a:lvl1pPr marL="0" indent="0">
              <a:spcBef>
                <a:spcPts val="0"/>
              </a:spcBef>
              <a:defRPr sz="900" b="0">
                <a:solidFill>
                  <a:schemeClr val="tx1"/>
                </a:solidFill>
              </a:defRPr>
            </a:lvl1pPr>
          </a:lstStyle>
          <a:p>
            <a:pPr lvl="0"/>
            <a:r>
              <a:rPr lang="en-US" dirty="0"/>
              <a:t>Source/notes</a:t>
            </a:r>
          </a:p>
        </p:txBody>
      </p:sp>
      <p:sp>
        <p:nvSpPr>
          <p:cNvPr id="5" name="Slide Number Placeholder 4">
            <a:extLst>
              <a:ext uri="{FF2B5EF4-FFF2-40B4-BE49-F238E27FC236}">
                <a16:creationId xmlns:a16="http://schemas.microsoft.com/office/drawing/2014/main" id="{1F6491D6-83F3-77C9-DFFF-93440DCBE6A3}"/>
              </a:ext>
            </a:extLst>
          </p:cNvPr>
          <p:cNvSpPr>
            <a:spLocks noGrp="1"/>
          </p:cNvSpPr>
          <p:nvPr>
            <p:ph type="sldNum" sz="quarter" idx="14"/>
          </p:nvPr>
        </p:nvSpPr>
        <p:spPr/>
        <p:txBody>
          <a:bodyPr/>
          <a:lstStyle/>
          <a:p>
            <a:fld id="{EFDC1541-4B44-433D-9CCF-E3B8A3E6EFAB}" type="slidenum">
              <a:rPr lang="en-GB" smtClean="0"/>
              <a:pPr/>
              <a:t>‹#›</a:t>
            </a:fld>
            <a:endParaRPr lang="en-GB" dirty="0"/>
          </a:p>
        </p:txBody>
      </p:sp>
      <p:sp>
        <p:nvSpPr>
          <p:cNvPr id="2" name="Footer Placeholder 1">
            <a:extLst>
              <a:ext uri="{FF2B5EF4-FFF2-40B4-BE49-F238E27FC236}">
                <a16:creationId xmlns:a16="http://schemas.microsoft.com/office/drawing/2014/main" id="{FC8C78F4-0510-574D-5BE6-C56E85F4C333}"/>
              </a:ext>
            </a:extLst>
          </p:cNvPr>
          <p:cNvSpPr>
            <a:spLocks noGrp="1"/>
          </p:cNvSpPr>
          <p:nvPr>
            <p:ph type="ftr" sz="quarter" idx="15"/>
          </p:nvPr>
        </p:nvSpPr>
        <p:spPr/>
        <p:txBody>
          <a:bodyPr/>
          <a:lstStyle/>
          <a:p>
            <a:r>
              <a:rPr lang="en-US"/>
              <a:t>© Generation Investment Management LLP 2023  -  Private and confidential / not for public distribution / marketing communication</a:t>
            </a:r>
            <a:endParaRPr lang="en-US" dirty="0"/>
          </a:p>
        </p:txBody>
      </p:sp>
    </p:spTree>
    <p:extLst>
      <p:ext uri="{BB962C8B-B14F-4D97-AF65-F5344CB8AC3E}">
        <p14:creationId xmlns:p14="http://schemas.microsoft.com/office/powerpoint/2010/main" val="39194125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 small dark teal - 3 column text">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9356D8-071E-490A-86F5-11C7049F4B18}"/>
              </a:ext>
            </a:extLst>
          </p:cNvPr>
          <p:cNvSpPr>
            <a:spLocks noGrp="1"/>
          </p:cNvSpPr>
          <p:nvPr>
            <p:ph type="title" hasCustomPrompt="1"/>
          </p:nvPr>
        </p:nvSpPr>
        <p:spPr>
          <a:xfrm>
            <a:off x="651510" y="532556"/>
            <a:ext cx="8114665" cy="351635"/>
          </a:xfrm>
        </p:spPr>
        <p:txBody>
          <a:bodyPr/>
          <a:lstStyle>
            <a:lvl1pPr>
              <a:defRPr sz="2800" spc="-100" baseline="0">
                <a:solidFill>
                  <a:schemeClr val="accent1"/>
                </a:solidFill>
              </a:defRPr>
            </a:lvl1pPr>
          </a:lstStyle>
          <a:p>
            <a:r>
              <a:rPr lang="en-US" dirty="0"/>
              <a:t>Heading</a:t>
            </a:r>
            <a:endParaRPr lang="en-GB" dirty="0"/>
          </a:p>
        </p:txBody>
      </p:sp>
      <p:sp>
        <p:nvSpPr>
          <p:cNvPr id="7" name="Text Placeholder 12">
            <a:extLst>
              <a:ext uri="{FF2B5EF4-FFF2-40B4-BE49-F238E27FC236}">
                <a16:creationId xmlns:a16="http://schemas.microsoft.com/office/drawing/2014/main" id="{464EA5E9-2814-3948-893F-6A4E12B28979}"/>
              </a:ext>
            </a:extLst>
          </p:cNvPr>
          <p:cNvSpPr>
            <a:spLocks noGrp="1"/>
          </p:cNvSpPr>
          <p:nvPr>
            <p:ph type="body" sz="quarter" idx="13" hasCustomPrompt="1"/>
          </p:nvPr>
        </p:nvSpPr>
        <p:spPr>
          <a:xfrm>
            <a:off x="651510" y="6238952"/>
            <a:ext cx="10899140" cy="279525"/>
          </a:xfrm>
        </p:spPr>
        <p:txBody>
          <a:bodyPr anchor="b" anchorCtr="0">
            <a:noAutofit/>
          </a:bodyPr>
          <a:lstStyle>
            <a:lvl1pPr marL="0" indent="0">
              <a:spcBef>
                <a:spcPts val="0"/>
              </a:spcBef>
              <a:defRPr sz="900" b="0">
                <a:solidFill>
                  <a:schemeClr val="tx1"/>
                </a:solidFill>
              </a:defRPr>
            </a:lvl1pPr>
          </a:lstStyle>
          <a:p>
            <a:pPr lvl="0"/>
            <a:r>
              <a:rPr lang="en-US" dirty="0"/>
              <a:t>Source/notes</a:t>
            </a:r>
          </a:p>
        </p:txBody>
      </p:sp>
      <p:sp>
        <p:nvSpPr>
          <p:cNvPr id="5" name="Slide Number Placeholder 4">
            <a:extLst>
              <a:ext uri="{FF2B5EF4-FFF2-40B4-BE49-F238E27FC236}">
                <a16:creationId xmlns:a16="http://schemas.microsoft.com/office/drawing/2014/main" id="{1F6491D6-83F3-77C9-DFFF-93440DCBE6A3}"/>
              </a:ext>
            </a:extLst>
          </p:cNvPr>
          <p:cNvSpPr>
            <a:spLocks noGrp="1"/>
          </p:cNvSpPr>
          <p:nvPr>
            <p:ph type="sldNum" sz="quarter" idx="14"/>
          </p:nvPr>
        </p:nvSpPr>
        <p:spPr/>
        <p:txBody>
          <a:bodyPr/>
          <a:lstStyle/>
          <a:p>
            <a:fld id="{EFDC1541-4B44-433D-9CCF-E3B8A3E6EFAB}" type="slidenum">
              <a:rPr lang="en-GB" smtClean="0"/>
              <a:pPr/>
              <a:t>‹#›</a:t>
            </a:fld>
            <a:endParaRPr lang="en-GB" dirty="0"/>
          </a:p>
        </p:txBody>
      </p:sp>
      <p:sp>
        <p:nvSpPr>
          <p:cNvPr id="3" name="Text Placeholder 2">
            <a:extLst>
              <a:ext uri="{FF2B5EF4-FFF2-40B4-BE49-F238E27FC236}">
                <a16:creationId xmlns:a16="http://schemas.microsoft.com/office/drawing/2014/main" id="{CEDF44EF-9CB7-FFAD-424E-DEE1EFF2DC1E}"/>
              </a:ext>
            </a:extLst>
          </p:cNvPr>
          <p:cNvSpPr>
            <a:spLocks noGrp="1"/>
          </p:cNvSpPr>
          <p:nvPr>
            <p:ph type="body" sz="quarter" idx="15"/>
          </p:nvPr>
        </p:nvSpPr>
        <p:spPr>
          <a:xfrm>
            <a:off x="650875" y="4471988"/>
            <a:ext cx="10890250" cy="1804987"/>
          </a:xfrm>
        </p:spPr>
        <p:txBody>
          <a:bodyPr numCol="3" spcCol="216000"/>
          <a:lstStyle>
            <a:lvl1pPr>
              <a:spcBef>
                <a:spcPts val="600"/>
              </a:spcBef>
              <a:defRPr sz="800" b="0"/>
            </a:lvl1pPr>
            <a:lvl2pPr>
              <a:spcBef>
                <a:spcPts val="600"/>
              </a:spcBef>
              <a:defRPr sz="900" b="0"/>
            </a:lvl2pPr>
            <a:lvl3pPr>
              <a:spcBef>
                <a:spcPts val="600"/>
              </a:spcBef>
              <a:defRPr sz="900" b="0"/>
            </a:lvl3pPr>
            <a:lvl4pPr>
              <a:spcBef>
                <a:spcPts val="600"/>
              </a:spcBef>
              <a:defRPr sz="900" b="0"/>
            </a:lvl4pPr>
            <a:lvl5pPr>
              <a:spcBef>
                <a:spcPts val="600"/>
              </a:spcBef>
              <a:defRPr sz="900" b="0"/>
            </a:lvl5pPr>
          </a:lstStyle>
          <a:p>
            <a:pPr lvl="0"/>
            <a:r>
              <a:rPr lang="en-US" dirty="0"/>
              <a:t>Click to edit Master text styles</a:t>
            </a:r>
            <a:endParaRPr lang="en-GB" dirty="0"/>
          </a:p>
        </p:txBody>
      </p:sp>
      <p:sp>
        <p:nvSpPr>
          <p:cNvPr id="2" name="Footer Placeholder 1">
            <a:extLst>
              <a:ext uri="{FF2B5EF4-FFF2-40B4-BE49-F238E27FC236}">
                <a16:creationId xmlns:a16="http://schemas.microsoft.com/office/drawing/2014/main" id="{AB5DCED4-D78B-731B-4DD4-43417136EFEF}"/>
              </a:ext>
            </a:extLst>
          </p:cNvPr>
          <p:cNvSpPr>
            <a:spLocks noGrp="1"/>
          </p:cNvSpPr>
          <p:nvPr>
            <p:ph type="ftr" sz="quarter" idx="16"/>
          </p:nvPr>
        </p:nvSpPr>
        <p:spPr/>
        <p:txBody>
          <a:bodyPr/>
          <a:lstStyle/>
          <a:p>
            <a:r>
              <a:rPr lang="en-US"/>
              <a:t>© Generation Investment Management LLP 2023  -  Private and confidential / not for public distribution / marketing communication</a:t>
            </a:r>
            <a:endParaRPr lang="en-US" dirty="0"/>
          </a:p>
        </p:txBody>
      </p:sp>
    </p:spTree>
    <p:extLst>
      <p:ext uri="{BB962C8B-B14F-4D97-AF65-F5344CB8AC3E}">
        <p14:creationId xmlns:p14="http://schemas.microsoft.com/office/powerpoint/2010/main" val="8855290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image on left - Unpacked">
    <p:bg>
      <p:bgPr>
        <a:solidFill>
          <a:schemeClr val="bg2"/>
        </a:soli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36EB3B22-4FDB-B8C6-3086-C7D9F4094ECC}"/>
              </a:ext>
            </a:extLst>
          </p:cNvPr>
          <p:cNvSpPr>
            <a:spLocks noGrp="1"/>
          </p:cNvSpPr>
          <p:nvPr>
            <p:ph type="pic" sz="quarter" idx="18"/>
          </p:nvPr>
        </p:nvSpPr>
        <p:spPr>
          <a:xfrm>
            <a:off x="649378" y="716335"/>
            <a:ext cx="4912218" cy="5633734"/>
          </a:xfrm>
          <a:custGeom>
            <a:avLst/>
            <a:gdLst>
              <a:gd name="connsiteX0" fmla="*/ 578056 w 4912218"/>
              <a:gd name="connsiteY0" fmla="*/ 0 h 5633734"/>
              <a:gd name="connsiteX1" fmla="*/ 4912218 w 4912218"/>
              <a:gd name="connsiteY1" fmla="*/ 0 h 5633734"/>
              <a:gd name="connsiteX2" fmla="*/ 4912218 w 4912218"/>
              <a:gd name="connsiteY2" fmla="*/ 5633734 h 5633734"/>
              <a:gd name="connsiteX3" fmla="*/ 69704 w 4912218"/>
              <a:gd name="connsiteY3" fmla="*/ 5633734 h 5633734"/>
              <a:gd name="connsiteX4" fmla="*/ 0 w 4912218"/>
              <a:gd name="connsiteY4" fmla="*/ 5563987 h 5633734"/>
              <a:gd name="connsiteX5" fmla="*/ 0 w 4912218"/>
              <a:gd name="connsiteY5" fmla="*/ 449350 h 5633734"/>
              <a:gd name="connsiteX6" fmla="*/ 13532 w 4912218"/>
              <a:gd name="connsiteY6" fmla="*/ 453550 h 5633734"/>
              <a:gd name="connsiteX7" fmla="*/ 108344 w 4912218"/>
              <a:gd name="connsiteY7" fmla="*/ 463108 h 5633734"/>
              <a:gd name="connsiteX8" fmla="*/ 569238 w 4912218"/>
              <a:gd name="connsiteY8" fmla="*/ 87469 h 563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12218" h="5633734">
                <a:moveTo>
                  <a:pt x="578056" y="0"/>
                </a:moveTo>
                <a:lnTo>
                  <a:pt x="4912218" y="0"/>
                </a:lnTo>
                <a:lnTo>
                  <a:pt x="4912218" y="5633734"/>
                </a:lnTo>
                <a:lnTo>
                  <a:pt x="69704" y="5633734"/>
                </a:lnTo>
                <a:cubicBezTo>
                  <a:pt x="31208" y="5633734"/>
                  <a:pt x="0" y="5602507"/>
                  <a:pt x="0" y="5563987"/>
                </a:cubicBezTo>
                <a:lnTo>
                  <a:pt x="0" y="449350"/>
                </a:lnTo>
                <a:lnTo>
                  <a:pt x="13532" y="453550"/>
                </a:lnTo>
                <a:cubicBezTo>
                  <a:pt x="44157" y="459817"/>
                  <a:pt x="75866" y="463108"/>
                  <a:pt x="108344" y="463108"/>
                </a:cubicBezTo>
                <a:cubicBezTo>
                  <a:pt x="335689" y="463108"/>
                  <a:pt x="525370" y="301845"/>
                  <a:pt x="569238" y="87469"/>
                </a:cubicBezTo>
                <a:close/>
              </a:path>
            </a:pathLst>
          </a:custGeom>
          <a:pattFill prst="wdUpDiag">
            <a:fgClr>
              <a:srgbClr val="EDEBE9"/>
            </a:fgClr>
            <a:bgClr>
              <a:schemeClr val="bg1"/>
            </a:bgClr>
          </a:pattFill>
          <a:ln>
            <a:noFill/>
          </a:ln>
        </p:spPr>
        <p:txBody>
          <a:bodyPr vert="horz" wrap="square" lIns="0" tIns="0" rIns="0" bIns="0" rtlCol="0">
            <a:noAutofit/>
          </a:bodyPr>
          <a:lstStyle>
            <a:lvl1pPr>
              <a:defRPr lang="en-GB"/>
            </a:lvl1pPr>
          </a:lstStyle>
          <a:p>
            <a:pPr lvl="0" algn="r"/>
            <a:endParaRPr lang="en-GB"/>
          </a:p>
        </p:txBody>
      </p:sp>
      <p:sp>
        <p:nvSpPr>
          <p:cNvPr id="11" name="Text Placeholder 5">
            <a:extLst>
              <a:ext uri="{FF2B5EF4-FFF2-40B4-BE49-F238E27FC236}">
                <a16:creationId xmlns:a16="http://schemas.microsoft.com/office/drawing/2014/main" id="{BC087BBF-FD7A-A15F-618F-2B22A9FF795B}"/>
              </a:ext>
            </a:extLst>
          </p:cNvPr>
          <p:cNvSpPr>
            <a:spLocks noGrp="1"/>
          </p:cNvSpPr>
          <p:nvPr userDrawn="1">
            <p:ph type="body" sz="quarter" idx="17"/>
          </p:nvPr>
        </p:nvSpPr>
        <p:spPr>
          <a:xfrm>
            <a:off x="5993373" y="2683976"/>
            <a:ext cx="5350129" cy="3172706"/>
          </a:xfrm>
        </p:spPr>
        <p:txBody>
          <a:bodyPr anchor="b" anchorCtr="0"/>
          <a:lstStyle>
            <a:lvl1pPr>
              <a:defRPr sz="18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Rounded Rectangle 3">
            <a:extLst>
              <a:ext uri="{FF2B5EF4-FFF2-40B4-BE49-F238E27FC236}">
                <a16:creationId xmlns:a16="http://schemas.microsoft.com/office/drawing/2014/main" id="{2FFE4E7C-C8EC-4D05-FD3F-A90A9D2416B8}"/>
              </a:ext>
            </a:extLst>
          </p:cNvPr>
          <p:cNvSpPr/>
          <p:nvPr userDrawn="1"/>
        </p:nvSpPr>
        <p:spPr>
          <a:xfrm>
            <a:off x="641859" y="708991"/>
            <a:ext cx="10908791" cy="5648752"/>
          </a:xfrm>
          <a:prstGeom prst="roundRect">
            <a:avLst>
              <a:gd name="adj" fmla="val 1418"/>
            </a:avLst>
          </a:prstGeom>
          <a:noFill/>
          <a:ln w="12700" cap="flat" cmpd="sng" algn="ctr">
            <a:solidFill>
              <a:schemeClr val="bg1">
                <a:lumMod val="8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A89356D8-071E-490A-86F5-11C7049F4B18}"/>
              </a:ext>
            </a:extLst>
          </p:cNvPr>
          <p:cNvSpPr>
            <a:spLocks noGrp="1"/>
          </p:cNvSpPr>
          <p:nvPr>
            <p:ph type="title" hasCustomPrompt="1"/>
          </p:nvPr>
        </p:nvSpPr>
        <p:spPr>
          <a:xfrm>
            <a:off x="5973014" y="1212762"/>
            <a:ext cx="5282419" cy="753476"/>
          </a:xfrm>
        </p:spPr>
        <p:txBody>
          <a:bodyPr/>
          <a:lstStyle>
            <a:lvl1pPr algn="l">
              <a:defRPr sz="6000">
                <a:solidFill>
                  <a:schemeClr val="accent1"/>
                </a:solidFill>
              </a:defRPr>
            </a:lvl1pPr>
          </a:lstStyle>
          <a:p>
            <a:r>
              <a:rPr lang="en-US" dirty="0"/>
              <a:t>Heading</a:t>
            </a:r>
            <a:endParaRPr lang="en-GB" dirty="0"/>
          </a:p>
        </p:txBody>
      </p:sp>
      <p:sp>
        <p:nvSpPr>
          <p:cNvPr id="18" name="Text Placeholder 12">
            <a:extLst>
              <a:ext uri="{FF2B5EF4-FFF2-40B4-BE49-F238E27FC236}">
                <a16:creationId xmlns:a16="http://schemas.microsoft.com/office/drawing/2014/main" id="{D9EDD85A-A51C-6306-BCAA-3A74A8D2C84F}"/>
              </a:ext>
            </a:extLst>
          </p:cNvPr>
          <p:cNvSpPr>
            <a:spLocks noGrp="1"/>
          </p:cNvSpPr>
          <p:nvPr>
            <p:ph type="body" sz="quarter" idx="13" hasCustomPrompt="1"/>
          </p:nvPr>
        </p:nvSpPr>
        <p:spPr>
          <a:xfrm>
            <a:off x="5993373" y="6024730"/>
            <a:ext cx="5350129" cy="279525"/>
          </a:xfrm>
        </p:spPr>
        <p:txBody>
          <a:bodyPr anchor="b" anchorCtr="0">
            <a:noAutofit/>
          </a:bodyPr>
          <a:lstStyle>
            <a:lvl1pPr marL="0" indent="0">
              <a:spcBef>
                <a:spcPts val="0"/>
              </a:spcBef>
              <a:defRPr sz="900" b="0">
                <a:solidFill>
                  <a:schemeClr val="tx1"/>
                </a:solidFill>
              </a:defRPr>
            </a:lvl1pPr>
          </a:lstStyle>
          <a:p>
            <a:pPr lvl="0"/>
            <a:r>
              <a:rPr lang="en-US" dirty="0"/>
              <a:t>Source/notes</a:t>
            </a:r>
          </a:p>
        </p:txBody>
      </p:sp>
      <p:sp>
        <p:nvSpPr>
          <p:cNvPr id="13" name="Oval 12">
            <a:extLst>
              <a:ext uri="{FF2B5EF4-FFF2-40B4-BE49-F238E27FC236}">
                <a16:creationId xmlns:a16="http://schemas.microsoft.com/office/drawing/2014/main" id="{88F20DC4-1744-FC31-AB1D-C0FD82E7EC66}"/>
              </a:ext>
            </a:extLst>
          </p:cNvPr>
          <p:cNvSpPr/>
          <p:nvPr/>
        </p:nvSpPr>
        <p:spPr>
          <a:xfrm>
            <a:off x="287270" y="238539"/>
            <a:ext cx="940904" cy="940904"/>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lide Number Placeholder 33">
            <a:extLst>
              <a:ext uri="{FF2B5EF4-FFF2-40B4-BE49-F238E27FC236}">
                <a16:creationId xmlns:a16="http://schemas.microsoft.com/office/drawing/2014/main" id="{CD52FADA-9EE7-FAE4-2260-FE2750158445}"/>
              </a:ext>
            </a:extLst>
          </p:cNvPr>
          <p:cNvSpPr>
            <a:spLocks noGrp="1"/>
          </p:cNvSpPr>
          <p:nvPr>
            <p:ph type="sldNum" sz="quarter" idx="19"/>
          </p:nvPr>
        </p:nvSpPr>
        <p:spPr/>
        <p:txBody>
          <a:bodyPr/>
          <a:lstStyle/>
          <a:p>
            <a:fld id="{EFDC1541-4B44-433D-9CCF-E3B8A3E6EFAB}" type="slidenum">
              <a:rPr lang="en-GB" smtClean="0"/>
              <a:pPr/>
              <a:t>‹#›</a:t>
            </a:fld>
            <a:endParaRPr lang="en-GB" dirty="0"/>
          </a:p>
        </p:txBody>
      </p:sp>
      <p:sp>
        <p:nvSpPr>
          <p:cNvPr id="2" name="Footer Placeholder 1">
            <a:extLst>
              <a:ext uri="{FF2B5EF4-FFF2-40B4-BE49-F238E27FC236}">
                <a16:creationId xmlns:a16="http://schemas.microsoft.com/office/drawing/2014/main" id="{34E0D21E-2655-4DA5-45E2-656F37C0EE07}"/>
              </a:ext>
            </a:extLst>
          </p:cNvPr>
          <p:cNvSpPr>
            <a:spLocks noGrp="1"/>
          </p:cNvSpPr>
          <p:nvPr>
            <p:ph type="ftr" sz="quarter" idx="20"/>
          </p:nvPr>
        </p:nvSpPr>
        <p:spPr/>
        <p:txBody>
          <a:bodyPr/>
          <a:lstStyle/>
          <a:p>
            <a:r>
              <a:rPr lang="en-US"/>
              <a:t>© Generation Investment Management LLP 2023  -  Private and confidential / not for public distribution / marketing communication</a:t>
            </a:r>
            <a:endParaRPr lang="en-US" dirty="0"/>
          </a:p>
        </p:txBody>
      </p:sp>
    </p:spTree>
    <p:extLst>
      <p:ext uri="{BB962C8B-B14F-4D97-AF65-F5344CB8AC3E}">
        <p14:creationId xmlns:p14="http://schemas.microsoft.com/office/powerpoint/2010/main" val="10613643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 Content image on left">
    <p:bg>
      <p:bgPr>
        <a:solidFill>
          <a:schemeClr val="bg2"/>
        </a:solidFill>
        <a:effectLst/>
      </p:bgPr>
    </p:bg>
    <p:spTree>
      <p:nvGrpSpPr>
        <p:cNvPr id="1" name=""/>
        <p:cNvGrpSpPr/>
        <p:nvPr/>
      </p:nvGrpSpPr>
      <p:grpSpPr>
        <a:xfrm>
          <a:off x="0" y="0"/>
          <a:ext cx="0" cy="0"/>
          <a:chOff x="0" y="0"/>
          <a:chExt cx="0" cy="0"/>
        </a:xfrm>
      </p:grpSpPr>
      <p:sp>
        <p:nvSpPr>
          <p:cNvPr id="11" name="Text Placeholder 5">
            <a:extLst>
              <a:ext uri="{FF2B5EF4-FFF2-40B4-BE49-F238E27FC236}">
                <a16:creationId xmlns:a16="http://schemas.microsoft.com/office/drawing/2014/main" id="{BC087BBF-FD7A-A15F-618F-2B22A9FF795B}"/>
              </a:ext>
            </a:extLst>
          </p:cNvPr>
          <p:cNvSpPr>
            <a:spLocks noGrp="1"/>
          </p:cNvSpPr>
          <p:nvPr userDrawn="1">
            <p:ph type="body" sz="quarter" idx="17"/>
          </p:nvPr>
        </p:nvSpPr>
        <p:spPr>
          <a:xfrm>
            <a:off x="5981700" y="3101794"/>
            <a:ext cx="5568950" cy="2917321"/>
          </a:xfrm>
        </p:spPr>
        <p:txBody>
          <a:bodyPr anchor="t" anchorCtr="0"/>
          <a:lstStyle>
            <a:lvl1pPr>
              <a:defRPr b="0">
                <a:solidFill>
                  <a:schemeClr val="accent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3">
            <a:extLst>
              <a:ext uri="{FF2B5EF4-FFF2-40B4-BE49-F238E27FC236}">
                <a16:creationId xmlns:a16="http://schemas.microsoft.com/office/drawing/2014/main" id="{A89356D8-071E-490A-86F5-11C7049F4B18}"/>
              </a:ext>
            </a:extLst>
          </p:cNvPr>
          <p:cNvSpPr>
            <a:spLocks noGrp="1"/>
          </p:cNvSpPr>
          <p:nvPr>
            <p:ph type="title" hasCustomPrompt="1"/>
          </p:nvPr>
        </p:nvSpPr>
        <p:spPr>
          <a:xfrm>
            <a:off x="5973014" y="966038"/>
            <a:ext cx="5282419" cy="602794"/>
          </a:xfrm>
        </p:spPr>
        <p:txBody>
          <a:bodyPr/>
          <a:lstStyle>
            <a:lvl1pPr algn="l">
              <a:defRPr sz="4800">
                <a:solidFill>
                  <a:schemeClr val="accent2"/>
                </a:solidFill>
              </a:defRPr>
            </a:lvl1pPr>
          </a:lstStyle>
          <a:p>
            <a:r>
              <a:rPr lang="en-US" dirty="0"/>
              <a:t>Heading</a:t>
            </a:r>
            <a:endParaRPr lang="en-GB" dirty="0"/>
          </a:p>
        </p:txBody>
      </p:sp>
      <p:sp>
        <p:nvSpPr>
          <p:cNvPr id="12" name="Picture Placeholder 11">
            <a:extLst>
              <a:ext uri="{FF2B5EF4-FFF2-40B4-BE49-F238E27FC236}">
                <a16:creationId xmlns:a16="http://schemas.microsoft.com/office/drawing/2014/main" id="{0F9D5CD2-31E3-4D65-BE10-AC1EE4318B0A}"/>
              </a:ext>
            </a:extLst>
          </p:cNvPr>
          <p:cNvSpPr>
            <a:spLocks noGrp="1"/>
          </p:cNvSpPr>
          <p:nvPr userDrawn="1">
            <p:ph type="pic" sz="quarter" idx="18"/>
          </p:nvPr>
        </p:nvSpPr>
        <p:spPr>
          <a:xfrm>
            <a:off x="860171" y="914399"/>
            <a:ext cx="4439246" cy="5104716"/>
          </a:xfrm>
          <a:pattFill prst="wdUpDiag">
            <a:fgClr>
              <a:schemeClr val="bg2">
                <a:lumMod val="95000"/>
              </a:schemeClr>
            </a:fgClr>
            <a:bgClr>
              <a:schemeClr val="bg1"/>
            </a:bgClr>
          </a:pattFill>
        </p:spPr>
        <p:txBody>
          <a:bodyPr/>
          <a:lstStyle/>
          <a:p>
            <a:endParaRPr lang="en-GB" dirty="0"/>
          </a:p>
        </p:txBody>
      </p:sp>
      <p:sp>
        <p:nvSpPr>
          <p:cNvPr id="8" name="Text Placeholder 12">
            <a:extLst>
              <a:ext uri="{FF2B5EF4-FFF2-40B4-BE49-F238E27FC236}">
                <a16:creationId xmlns:a16="http://schemas.microsoft.com/office/drawing/2014/main" id="{BA7D0EBA-7712-3B02-B40A-177F475F2B08}"/>
              </a:ext>
            </a:extLst>
          </p:cNvPr>
          <p:cNvSpPr>
            <a:spLocks noGrp="1"/>
          </p:cNvSpPr>
          <p:nvPr>
            <p:ph type="body" sz="quarter" idx="13" hasCustomPrompt="1"/>
          </p:nvPr>
        </p:nvSpPr>
        <p:spPr>
          <a:xfrm>
            <a:off x="651510" y="6252400"/>
            <a:ext cx="10899140" cy="279525"/>
          </a:xfrm>
        </p:spPr>
        <p:txBody>
          <a:bodyPr anchor="b" anchorCtr="0">
            <a:noAutofit/>
          </a:bodyPr>
          <a:lstStyle>
            <a:lvl1pPr marL="0" indent="0">
              <a:spcBef>
                <a:spcPts val="0"/>
              </a:spcBef>
              <a:defRPr sz="900" b="0">
                <a:solidFill>
                  <a:schemeClr val="tx1"/>
                </a:solidFill>
              </a:defRPr>
            </a:lvl1pPr>
          </a:lstStyle>
          <a:p>
            <a:pPr lvl="0"/>
            <a:r>
              <a:rPr lang="en-US" dirty="0"/>
              <a:t>Source/notes</a:t>
            </a:r>
          </a:p>
        </p:txBody>
      </p:sp>
      <p:sp>
        <p:nvSpPr>
          <p:cNvPr id="5" name="Slide Number Placeholder 4">
            <a:extLst>
              <a:ext uri="{FF2B5EF4-FFF2-40B4-BE49-F238E27FC236}">
                <a16:creationId xmlns:a16="http://schemas.microsoft.com/office/drawing/2014/main" id="{9B0CCECD-3307-2686-D45A-2A0EE45E9645}"/>
              </a:ext>
            </a:extLst>
          </p:cNvPr>
          <p:cNvSpPr>
            <a:spLocks noGrp="1"/>
          </p:cNvSpPr>
          <p:nvPr>
            <p:ph type="sldNum" sz="quarter" idx="19"/>
          </p:nvPr>
        </p:nvSpPr>
        <p:spPr/>
        <p:txBody>
          <a:bodyPr/>
          <a:lstStyle/>
          <a:p>
            <a:fld id="{EFDC1541-4B44-433D-9CCF-E3B8A3E6EFAB}" type="slidenum">
              <a:rPr lang="en-GB" smtClean="0"/>
              <a:pPr/>
              <a:t>‹#›</a:t>
            </a:fld>
            <a:endParaRPr lang="en-GB" dirty="0"/>
          </a:p>
        </p:txBody>
      </p:sp>
      <p:sp>
        <p:nvSpPr>
          <p:cNvPr id="2" name="Footer Placeholder 1">
            <a:extLst>
              <a:ext uri="{FF2B5EF4-FFF2-40B4-BE49-F238E27FC236}">
                <a16:creationId xmlns:a16="http://schemas.microsoft.com/office/drawing/2014/main" id="{BD1314B3-0E66-2FE7-00C1-086967E255F2}"/>
              </a:ext>
            </a:extLst>
          </p:cNvPr>
          <p:cNvSpPr>
            <a:spLocks noGrp="1"/>
          </p:cNvSpPr>
          <p:nvPr>
            <p:ph type="ftr" sz="quarter" idx="20"/>
          </p:nvPr>
        </p:nvSpPr>
        <p:spPr/>
        <p:txBody>
          <a:bodyPr/>
          <a:lstStyle/>
          <a:p>
            <a:r>
              <a:rPr lang="en-US"/>
              <a:t>© Generation Investment Management LLP 2023  -  Private and confidential / not for public distribution / marketing communication</a:t>
            </a:r>
            <a:endParaRPr lang="en-US" dirty="0"/>
          </a:p>
        </p:txBody>
      </p:sp>
    </p:spTree>
    <p:extLst>
      <p:ext uri="{BB962C8B-B14F-4D97-AF65-F5344CB8AC3E}">
        <p14:creationId xmlns:p14="http://schemas.microsoft.com/office/powerpoint/2010/main" val="40392849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Content image on left">
    <p:bg>
      <p:bgPr>
        <a:solidFill>
          <a:schemeClr val="bg2"/>
        </a:solidFill>
        <a:effectLst/>
      </p:bgPr>
    </p:bg>
    <p:spTree>
      <p:nvGrpSpPr>
        <p:cNvPr id="1" name=""/>
        <p:cNvGrpSpPr/>
        <p:nvPr/>
      </p:nvGrpSpPr>
      <p:grpSpPr>
        <a:xfrm>
          <a:off x="0" y="0"/>
          <a:ext cx="0" cy="0"/>
          <a:chOff x="0" y="0"/>
          <a:chExt cx="0" cy="0"/>
        </a:xfrm>
      </p:grpSpPr>
      <p:sp>
        <p:nvSpPr>
          <p:cNvPr id="11" name="Text Placeholder 5">
            <a:extLst>
              <a:ext uri="{FF2B5EF4-FFF2-40B4-BE49-F238E27FC236}">
                <a16:creationId xmlns:a16="http://schemas.microsoft.com/office/drawing/2014/main" id="{BC087BBF-FD7A-A15F-618F-2B22A9FF795B}"/>
              </a:ext>
            </a:extLst>
          </p:cNvPr>
          <p:cNvSpPr>
            <a:spLocks noGrp="1"/>
          </p:cNvSpPr>
          <p:nvPr userDrawn="1">
            <p:ph type="body" sz="quarter" idx="17"/>
          </p:nvPr>
        </p:nvSpPr>
        <p:spPr>
          <a:xfrm>
            <a:off x="5981700" y="2846410"/>
            <a:ext cx="5350129" cy="3172706"/>
          </a:xfrm>
        </p:spPr>
        <p:txBody>
          <a:bodyPr anchor="b"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3">
            <a:extLst>
              <a:ext uri="{FF2B5EF4-FFF2-40B4-BE49-F238E27FC236}">
                <a16:creationId xmlns:a16="http://schemas.microsoft.com/office/drawing/2014/main" id="{A89356D8-071E-490A-86F5-11C7049F4B18}"/>
              </a:ext>
            </a:extLst>
          </p:cNvPr>
          <p:cNvSpPr>
            <a:spLocks noGrp="1"/>
          </p:cNvSpPr>
          <p:nvPr>
            <p:ph type="title" hasCustomPrompt="1"/>
          </p:nvPr>
        </p:nvSpPr>
        <p:spPr>
          <a:xfrm>
            <a:off x="5973014" y="966038"/>
            <a:ext cx="5282419" cy="753476"/>
          </a:xfrm>
        </p:spPr>
        <p:txBody>
          <a:bodyPr/>
          <a:lstStyle>
            <a:lvl1pPr algn="r">
              <a:defRPr sz="6000">
                <a:solidFill>
                  <a:schemeClr val="accent1"/>
                </a:solidFill>
              </a:defRPr>
            </a:lvl1pPr>
          </a:lstStyle>
          <a:p>
            <a:r>
              <a:rPr lang="en-US" dirty="0"/>
              <a:t>Heading</a:t>
            </a:r>
            <a:endParaRPr lang="en-GB" dirty="0"/>
          </a:p>
        </p:txBody>
      </p:sp>
      <p:sp>
        <p:nvSpPr>
          <p:cNvPr id="12" name="Picture Placeholder 11">
            <a:extLst>
              <a:ext uri="{FF2B5EF4-FFF2-40B4-BE49-F238E27FC236}">
                <a16:creationId xmlns:a16="http://schemas.microsoft.com/office/drawing/2014/main" id="{0F9D5CD2-31E3-4D65-BE10-AC1EE4318B0A}"/>
              </a:ext>
            </a:extLst>
          </p:cNvPr>
          <p:cNvSpPr>
            <a:spLocks noGrp="1"/>
          </p:cNvSpPr>
          <p:nvPr userDrawn="1">
            <p:ph type="pic" sz="quarter" idx="18"/>
          </p:nvPr>
        </p:nvSpPr>
        <p:spPr>
          <a:xfrm>
            <a:off x="860171" y="914399"/>
            <a:ext cx="4439246" cy="5104716"/>
          </a:xfrm>
          <a:pattFill prst="wdUpDiag">
            <a:fgClr>
              <a:srgbClr val="EDEBE9"/>
            </a:fgClr>
            <a:bgClr>
              <a:schemeClr val="bg1"/>
            </a:bgClr>
          </a:pattFill>
        </p:spPr>
        <p:txBody>
          <a:bodyPr/>
          <a:lstStyle/>
          <a:p>
            <a:endParaRPr lang="en-GB" dirty="0"/>
          </a:p>
        </p:txBody>
      </p:sp>
      <p:sp>
        <p:nvSpPr>
          <p:cNvPr id="5" name="Slide Number Placeholder 4">
            <a:extLst>
              <a:ext uri="{FF2B5EF4-FFF2-40B4-BE49-F238E27FC236}">
                <a16:creationId xmlns:a16="http://schemas.microsoft.com/office/drawing/2014/main" id="{D34A3DF9-04C1-4D52-4A27-07E6E92611EA}"/>
              </a:ext>
            </a:extLst>
          </p:cNvPr>
          <p:cNvSpPr>
            <a:spLocks noGrp="1"/>
          </p:cNvSpPr>
          <p:nvPr>
            <p:ph type="sldNum" sz="quarter" idx="19"/>
          </p:nvPr>
        </p:nvSpPr>
        <p:spPr/>
        <p:txBody>
          <a:bodyPr/>
          <a:lstStyle/>
          <a:p>
            <a:fld id="{EFDC1541-4B44-433D-9CCF-E3B8A3E6EFAB}" type="slidenum">
              <a:rPr lang="en-GB" smtClean="0"/>
              <a:pPr/>
              <a:t>‹#›</a:t>
            </a:fld>
            <a:endParaRPr lang="en-GB" dirty="0"/>
          </a:p>
        </p:txBody>
      </p:sp>
      <p:sp>
        <p:nvSpPr>
          <p:cNvPr id="9" name="Text Placeholder 12">
            <a:extLst>
              <a:ext uri="{FF2B5EF4-FFF2-40B4-BE49-F238E27FC236}">
                <a16:creationId xmlns:a16="http://schemas.microsoft.com/office/drawing/2014/main" id="{022B86B5-491D-29F0-1017-6367390B0720}"/>
              </a:ext>
            </a:extLst>
          </p:cNvPr>
          <p:cNvSpPr>
            <a:spLocks noGrp="1"/>
          </p:cNvSpPr>
          <p:nvPr>
            <p:ph type="body" sz="quarter" idx="13" hasCustomPrompt="1"/>
          </p:nvPr>
        </p:nvSpPr>
        <p:spPr>
          <a:xfrm>
            <a:off x="651510" y="6252400"/>
            <a:ext cx="10899140" cy="279525"/>
          </a:xfrm>
        </p:spPr>
        <p:txBody>
          <a:bodyPr anchor="b" anchorCtr="0">
            <a:noAutofit/>
          </a:bodyPr>
          <a:lstStyle>
            <a:lvl1pPr marL="0" indent="0">
              <a:spcBef>
                <a:spcPts val="0"/>
              </a:spcBef>
              <a:defRPr sz="900" b="0">
                <a:solidFill>
                  <a:schemeClr val="tx1"/>
                </a:solidFill>
              </a:defRPr>
            </a:lvl1pPr>
          </a:lstStyle>
          <a:p>
            <a:pPr lvl="0"/>
            <a:r>
              <a:rPr lang="en-US" dirty="0"/>
              <a:t>Source/notes</a:t>
            </a:r>
          </a:p>
        </p:txBody>
      </p:sp>
      <p:sp>
        <p:nvSpPr>
          <p:cNvPr id="2" name="Footer Placeholder 1">
            <a:extLst>
              <a:ext uri="{FF2B5EF4-FFF2-40B4-BE49-F238E27FC236}">
                <a16:creationId xmlns:a16="http://schemas.microsoft.com/office/drawing/2014/main" id="{4274518D-E1A3-7C59-8879-8046DE9A47F2}"/>
              </a:ext>
            </a:extLst>
          </p:cNvPr>
          <p:cNvSpPr>
            <a:spLocks noGrp="1"/>
          </p:cNvSpPr>
          <p:nvPr>
            <p:ph type="ftr" sz="quarter" idx="20"/>
          </p:nvPr>
        </p:nvSpPr>
        <p:spPr/>
        <p:txBody>
          <a:bodyPr/>
          <a:lstStyle/>
          <a:p>
            <a:r>
              <a:rPr lang="en-US"/>
              <a:t>© Generation Investment Management LLP 2023  -  Private and confidential / not for public distribution / marketing communication</a:t>
            </a:r>
            <a:endParaRPr lang="en-US" dirty="0"/>
          </a:p>
        </p:txBody>
      </p:sp>
    </p:spTree>
    <p:extLst>
      <p:ext uri="{BB962C8B-B14F-4D97-AF65-F5344CB8AC3E}">
        <p14:creationId xmlns:p14="http://schemas.microsoft.com/office/powerpoint/2010/main" val="17897948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ark Teal Background - Unpacked">
    <p:bg>
      <p:bgPr>
        <a:solidFill>
          <a:schemeClr val="accent6"/>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4BB5D30-E14F-760A-4555-BF91C8018DEB}"/>
              </a:ext>
            </a:extLst>
          </p:cNvPr>
          <p:cNvSpPr>
            <a:spLocks noGrp="1"/>
          </p:cNvSpPr>
          <p:nvPr>
            <p:ph type="body" sz="quarter" idx="16" hasCustomPrompt="1"/>
          </p:nvPr>
        </p:nvSpPr>
        <p:spPr>
          <a:xfrm>
            <a:off x="3195638" y="2868113"/>
            <a:ext cx="5570537" cy="602794"/>
          </a:xfrm>
        </p:spPr>
        <p:txBody>
          <a:bodyPr/>
          <a:lstStyle>
            <a:lvl1pPr>
              <a:spcBef>
                <a:spcPts val="600"/>
              </a:spcBef>
              <a:defRPr sz="1400" b="0"/>
            </a:lvl1pPr>
          </a:lstStyle>
          <a:p>
            <a:pPr lvl="0"/>
            <a:r>
              <a:rPr lang="en-US" dirty="0"/>
              <a:t>Intro text</a:t>
            </a:r>
          </a:p>
        </p:txBody>
      </p:sp>
      <p:sp>
        <p:nvSpPr>
          <p:cNvPr id="13" name="Text Placeholder 12">
            <a:extLst>
              <a:ext uri="{FF2B5EF4-FFF2-40B4-BE49-F238E27FC236}">
                <a16:creationId xmlns:a16="http://schemas.microsoft.com/office/drawing/2014/main" id="{06F40317-E74E-4F31-8F28-820D10F07B4E}"/>
              </a:ext>
            </a:extLst>
          </p:cNvPr>
          <p:cNvSpPr>
            <a:spLocks noGrp="1"/>
          </p:cNvSpPr>
          <p:nvPr>
            <p:ph type="body" sz="quarter" idx="13" hasCustomPrompt="1"/>
          </p:nvPr>
        </p:nvSpPr>
        <p:spPr>
          <a:xfrm>
            <a:off x="715059" y="6024730"/>
            <a:ext cx="10628444" cy="279525"/>
          </a:xfrm>
        </p:spPr>
        <p:txBody>
          <a:bodyPr anchor="b" anchorCtr="0">
            <a:noAutofit/>
          </a:bodyPr>
          <a:lstStyle>
            <a:lvl1pPr marL="0" indent="0">
              <a:spcBef>
                <a:spcPts val="0"/>
              </a:spcBef>
              <a:defRPr sz="900" b="0">
                <a:solidFill>
                  <a:schemeClr val="tx1"/>
                </a:solidFill>
              </a:defRPr>
            </a:lvl1pPr>
          </a:lstStyle>
          <a:p>
            <a:pPr lvl="0"/>
            <a:r>
              <a:rPr lang="en-US" dirty="0"/>
              <a:t>Source/notes</a:t>
            </a:r>
          </a:p>
        </p:txBody>
      </p:sp>
      <p:sp>
        <p:nvSpPr>
          <p:cNvPr id="5" name="Title 4">
            <a:extLst>
              <a:ext uri="{FF2B5EF4-FFF2-40B4-BE49-F238E27FC236}">
                <a16:creationId xmlns:a16="http://schemas.microsoft.com/office/drawing/2014/main" id="{6499A887-B788-45F4-B4CA-F11D046DA569}"/>
              </a:ext>
            </a:extLst>
          </p:cNvPr>
          <p:cNvSpPr>
            <a:spLocks noGrp="1"/>
          </p:cNvSpPr>
          <p:nvPr>
            <p:ph type="title" hasCustomPrompt="1"/>
          </p:nvPr>
        </p:nvSpPr>
        <p:spPr>
          <a:xfrm>
            <a:off x="1282993" y="1181603"/>
            <a:ext cx="8114665" cy="753476"/>
          </a:xfrm>
        </p:spPr>
        <p:txBody>
          <a:bodyPr/>
          <a:lstStyle>
            <a:lvl1pPr>
              <a:defRPr sz="6000">
                <a:solidFill>
                  <a:schemeClr val="tx1"/>
                </a:solidFill>
              </a:defRPr>
            </a:lvl1pPr>
          </a:lstStyle>
          <a:p>
            <a:r>
              <a:rPr lang="en-US" dirty="0"/>
              <a:t>Heading</a:t>
            </a:r>
            <a:endParaRPr lang="en-GB" dirty="0"/>
          </a:p>
        </p:txBody>
      </p:sp>
      <p:sp>
        <p:nvSpPr>
          <p:cNvPr id="15" name="Text Placeholder 44">
            <a:extLst>
              <a:ext uri="{FF2B5EF4-FFF2-40B4-BE49-F238E27FC236}">
                <a16:creationId xmlns:a16="http://schemas.microsoft.com/office/drawing/2014/main" id="{9D68185D-9AD3-2023-77C7-8212FAFCB246}"/>
              </a:ext>
            </a:extLst>
          </p:cNvPr>
          <p:cNvSpPr>
            <a:spLocks noGrp="1"/>
          </p:cNvSpPr>
          <p:nvPr>
            <p:ph type="body" sz="quarter" idx="25" hasCustomPrompt="1"/>
          </p:nvPr>
        </p:nvSpPr>
        <p:spPr>
          <a:xfrm>
            <a:off x="3212147" y="3806698"/>
            <a:ext cx="2059559" cy="2164544"/>
          </a:xfrm>
          <a:prstGeom prst="rect">
            <a:avLst/>
          </a:prstGeom>
          <a:ln w="12700">
            <a:noFill/>
          </a:ln>
        </p:spPr>
        <p:txBody>
          <a:bodyPr lIns="0" tIns="0" rIns="0" bIns="0"/>
          <a:lstStyle>
            <a:lvl1pPr>
              <a:lnSpc>
                <a:spcPct val="90000"/>
              </a:lnSpc>
              <a:spcBef>
                <a:spcPts val="0"/>
              </a:spcBef>
              <a:spcAft>
                <a:spcPts val="0"/>
              </a:spcAft>
              <a:defRPr sz="2000" b="0" spc="0" baseline="0">
                <a:solidFill>
                  <a:schemeClr val="accent3"/>
                </a:solidFill>
              </a:defRPr>
            </a:lvl1pPr>
            <a:lvl2pPr>
              <a:spcBef>
                <a:spcPts val="1200"/>
              </a:spcBef>
              <a:defRPr sz="1050"/>
            </a:lvl2pPr>
            <a:lvl3pPr>
              <a:defRPr sz="1050"/>
            </a:lvl3pPr>
            <a:lvl4pPr>
              <a:defRPr sz="900"/>
            </a:lvl4pPr>
            <a:lvl5pPr>
              <a:defRPr sz="900"/>
            </a:lvl5pPr>
          </a:lstStyle>
          <a:p>
            <a:pPr lvl="0"/>
            <a:r>
              <a:rPr lang="en-US" dirty="0"/>
              <a:t>Heading</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44">
            <a:extLst>
              <a:ext uri="{FF2B5EF4-FFF2-40B4-BE49-F238E27FC236}">
                <a16:creationId xmlns:a16="http://schemas.microsoft.com/office/drawing/2014/main" id="{85A49C6C-4551-0409-4B6F-941369925C34}"/>
              </a:ext>
            </a:extLst>
          </p:cNvPr>
          <p:cNvSpPr>
            <a:spLocks noGrp="1"/>
          </p:cNvSpPr>
          <p:nvPr>
            <p:ph type="body" sz="quarter" idx="29" hasCustomPrompt="1"/>
          </p:nvPr>
        </p:nvSpPr>
        <p:spPr>
          <a:xfrm>
            <a:off x="5904126" y="3806698"/>
            <a:ext cx="2059559" cy="2164544"/>
          </a:xfrm>
          <a:prstGeom prst="rect">
            <a:avLst/>
          </a:prstGeom>
          <a:ln w="12700">
            <a:noFill/>
          </a:ln>
        </p:spPr>
        <p:txBody>
          <a:bodyPr lIns="0" tIns="0" rIns="0" bIns="0"/>
          <a:lstStyle>
            <a:lvl1pPr>
              <a:lnSpc>
                <a:spcPct val="90000"/>
              </a:lnSpc>
              <a:spcBef>
                <a:spcPts val="0"/>
              </a:spcBef>
              <a:spcAft>
                <a:spcPts val="0"/>
              </a:spcAft>
              <a:defRPr sz="2000" b="0" spc="0" baseline="0">
                <a:solidFill>
                  <a:schemeClr val="accent3"/>
                </a:solidFill>
              </a:defRPr>
            </a:lvl1pPr>
            <a:lvl2pPr>
              <a:spcBef>
                <a:spcPts val="1200"/>
              </a:spcBef>
              <a:defRPr sz="1050"/>
            </a:lvl2pPr>
            <a:lvl3pPr>
              <a:defRPr sz="1050"/>
            </a:lvl3pPr>
            <a:lvl4pPr>
              <a:defRPr sz="900"/>
            </a:lvl4pPr>
            <a:lvl5pPr>
              <a:defRPr sz="900"/>
            </a:lvl5pPr>
          </a:lstStyle>
          <a:p>
            <a:pPr lvl="0"/>
            <a:r>
              <a:rPr lang="en-US" dirty="0"/>
              <a:t>Heading</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44">
            <a:extLst>
              <a:ext uri="{FF2B5EF4-FFF2-40B4-BE49-F238E27FC236}">
                <a16:creationId xmlns:a16="http://schemas.microsoft.com/office/drawing/2014/main" id="{8C2E4814-27F8-F6D3-EB5C-ABA574BD340D}"/>
              </a:ext>
            </a:extLst>
          </p:cNvPr>
          <p:cNvSpPr>
            <a:spLocks noGrp="1"/>
          </p:cNvSpPr>
          <p:nvPr>
            <p:ph type="body" sz="quarter" idx="30" hasCustomPrompt="1"/>
          </p:nvPr>
        </p:nvSpPr>
        <p:spPr>
          <a:xfrm>
            <a:off x="8596104" y="3806698"/>
            <a:ext cx="2059559" cy="2164544"/>
          </a:xfrm>
          <a:prstGeom prst="rect">
            <a:avLst/>
          </a:prstGeom>
          <a:ln w="12700">
            <a:noFill/>
          </a:ln>
        </p:spPr>
        <p:txBody>
          <a:bodyPr lIns="0" tIns="0" rIns="0" bIns="0"/>
          <a:lstStyle>
            <a:lvl1pPr>
              <a:lnSpc>
                <a:spcPct val="90000"/>
              </a:lnSpc>
              <a:spcBef>
                <a:spcPts val="0"/>
              </a:spcBef>
              <a:spcAft>
                <a:spcPts val="0"/>
              </a:spcAft>
              <a:defRPr sz="2000" b="0" spc="0" baseline="0">
                <a:solidFill>
                  <a:schemeClr val="accent3"/>
                </a:solidFill>
              </a:defRPr>
            </a:lvl1pPr>
            <a:lvl2pPr>
              <a:spcBef>
                <a:spcPts val="1200"/>
              </a:spcBef>
              <a:defRPr sz="1050"/>
            </a:lvl2pPr>
            <a:lvl3pPr>
              <a:defRPr sz="1050"/>
            </a:lvl3pPr>
            <a:lvl4pPr>
              <a:defRPr sz="900"/>
            </a:lvl4pPr>
            <a:lvl5pPr>
              <a:defRPr sz="900"/>
            </a:lvl5pPr>
          </a:lstStyle>
          <a:p>
            <a:pPr lvl="0"/>
            <a:r>
              <a:rPr lang="en-US" dirty="0"/>
              <a:t>Heading</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Rounded Rectangle 3">
            <a:extLst>
              <a:ext uri="{FF2B5EF4-FFF2-40B4-BE49-F238E27FC236}">
                <a16:creationId xmlns:a16="http://schemas.microsoft.com/office/drawing/2014/main" id="{26639DAD-7289-0B9F-3DBB-3A6153FB1B6B}"/>
              </a:ext>
            </a:extLst>
          </p:cNvPr>
          <p:cNvSpPr/>
          <p:nvPr/>
        </p:nvSpPr>
        <p:spPr>
          <a:xfrm>
            <a:off x="641859" y="708991"/>
            <a:ext cx="10908791" cy="5648752"/>
          </a:xfrm>
          <a:prstGeom prst="roundRect">
            <a:avLst>
              <a:gd name="adj" fmla="val 1418"/>
            </a:avLst>
          </a:prstGeom>
          <a:noFill/>
          <a:ln w="12700" cap="flat" cmpd="sng" algn="ctr">
            <a:solidFill>
              <a:srgbClr val="008B8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CB2E361A-7E75-9E45-218A-D7F3D68A3C5D}"/>
              </a:ext>
            </a:extLst>
          </p:cNvPr>
          <p:cNvSpPr/>
          <p:nvPr/>
        </p:nvSpPr>
        <p:spPr>
          <a:xfrm>
            <a:off x="287270" y="238539"/>
            <a:ext cx="940904" cy="940904"/>
          </a:xfrm>
          <a:prstGeom prst="ellipse">
            <a:avLst/>
          </a:prstGeom>
          <a:solidFill>
            <a:sysClr val="window" lastClr="FFFFFF"/>
          </a:solidFill>
          <a:ln w="12700" cap="flat" cmpd="sng" algn="ctr">
            <a:solidFill>
              <a:schemeClr val="tx1">
                <a:lumMod val="8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100D4F6C-9B96-0B8D-5CB5-372B0FD3E329}"/>
              </a:ext>
            </a:extLst>
          </p:cNvPr>
          <p:cNvSpPr>
            <a:spLocks noGrp="1"/>
          </p:cNvSpPr>
          <p:nvPr>
            <p:ph type="sldNum" sz="quarter" idx="31"/>
          </p:nvPr>
        </p:nvSpPr>
        <p:spPr/>
        <p:txBody>
          <a:bodyPr/>
          <a:lstStyle/>
          <a:p>
            <a:fld id="{EFDC1541-4B44-433D-9CCF-E3B8A3E6EFAB}" type="slidenum">
              <a:rPr lang="en-GB" smtClean="0"/>
              <a:pPr/>
              <a:t>‹#›</a:t>
            </a:fld>
            <a:endParaRPr lang="en-GB" dirty="0"/>
          </a:p>
        </p:txBody>
      </p:sp>
      <p:sp>
        <p:nvSpPr>
          <p:cNvPr id="3" name="Footer Placeholder 2">
            <a:extLst>
              <a:ext uri="{FF2B5EF4-FFF2-40B4-BE49-F238E27FC236}">
                <a16:creationId xmlns:a16="http://schemas.microsoft.com/office/drawing/2014/main" id="{3B453A24-E716-EC99-1506-29630B8FD5C4}"/>
              </a:ext>
            </a:extLst>
          </p:cNvPr>
          <p:cNvSpPr>
            <a:spLocks noGrp="1"/>
          </p:cNvSpPr>
          <p:nvPr>
            <p:ph type="ftr" sz="quarter" idx="32"/>
          </p:nvPr>
        </p:nvSpPr>
        <p:spPr/>
        <p:txBody>
          <a:bodyPr/>
          <a:lstStyle/>
          <a:p>
            <a:r>
              <a:rPr lang="en-US"/>
              <a:t>© Generation Investment Management LLP 2023  -  Private and confidential / not for public distribution / marketing communication</a:t>
            </a:r>
            <a:endParaRPr lang="en-US" dirty="0"/>
          </a:p>
        </p:txBody>
      </p:sp>
    </p:spTree>
    <p:extLst>
      <p:ext uri="{BB962C8B-B14F-4D97-AF65-F5344CB8AC3E}">
        <p14:creationId xmlns:p14="http://schemas.microsoft.com/office/powerpoint/2010/main" val="356103471"/>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Grey content panel lef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AF9E8D4-A01C-E7E4-7496-59D56D7037FC}"/>
              </a:ext>
            </a:extLst>
          </p:cNvPr>
          <p:cNvSpPr/>
          <p:nvPr userDrawn="1"/>
        </p:nvSpPr>
        <p:spPr>
          <a:xfrm>
            <a:off x="0" y="0"/>
            <a:ext cx="6096000"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600"/>
              </a:spcAft>
            </a:pPr>
            <a:endParaRPr lang="en-GB" dirty="0" err="1"/>
          </a:p>
        </p:txBody>
      </p:sp>
      <p:sp>
        <p:nvSpPr>
          <p:cNvPr id="6" name="Text Placeholder 5">
            <a:extLst>
              <a:ext uri="{FF2B5EF4-FFF2-40B4-BE49-F238E27FC236}">
                <a16:creationId xmlns:a16="http://schemas.microsoft.com/office/drawing/2014/main" id="{54BB5D30-E14F-760A-4555-BF91C8018DEB}"/>
              </a:ext>
            </a:extLst>
          </p:cNvPr>
          <p:cNvSpPr>
            <a:spLocks noGrp="1"/>
          </p:cNvSpPr>
          <p:nvPr>
            <p:ph type="body" sz="quarter" idx="16"/>
          </p:nvPr>
        </p:nvSpPr>
        <p:spPr>
          <a:xfrm>
            <a:off x="7061982" y="2613024"/>
            <a:ext cx="4488668" cy="3364428"/>
          </a:xfrm>
        </p:spPr>
        <p:txBody>
          <a:bodyPr anchor="b" anchorCtr="0"/>
          <a:lstStyle>
            <a:lvl1pPr>
              <a:spcBef>
                <a:spcPts val="1800"/>
              </a:spcBef>
              <a:spcAft>
                <a:spcPts val="0"/>
              </a:spcAft>
              <a:defRPr sz="1800" b="0">
                <a:solidFill>
                  <a:schemeClr val="tx2"/>
                </a:solidFill>
              </a:defRPr>
            </a:lvl1pPr>
            <a:lvl2pPr>
              <a:spcBef>
                <a:spcPts val="1800"/>
              </a:spcBef>
              <a:spcAft>
                <a:spcPts val="0"/>
              </a:spcAft>
              <a:defRPr sz="1400">
                <a:solidFill>
                  <a:schemeClr val="tx2"/>
                </a:solidFill>
              </a:defRPr>
            </a:lvl2pPr>
            <a:lvl3pPr>
              <a:defRPr sz="1400">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4">
            <a:extLst>
              <a:ext uri="{FF2B5EF4-FFF2-40B4-BE49-F238E27FC236}">
                <a16:creationId xmlns:a16="http://schemas.microsoft.com/office/drawing/2014/main" id="{6499A887-B788-45F4-B4CA-F11D046DA569}"/>
              </a:ext>
            </a:extLst>
          </p:cNvPr>
          <p:cNvSpPr>
            <a:spLocks noGrp="1"/>
          </p:cNvSpPr>
          <p:nvPr>
            <p:ph type="title" hasCustomPrompt="1"/>
          </p:nvPr>
        </p:nvSpPr>
        <p:spPr>
          <a:xfrm>
            <a:off x="651511" y="532556"/>
            <a:ext cx="5330190" cy="602794"/>
          </a:xfrm>
        </p:spPr>
        <p:txBody>
          <a:bodyPr/>
          <a:lstStyle>
            <a:lvl1pPr>
              <a:defRPr>
                <a:solidFill>
                  <a:schemeClr val="accent1"/>
                </a:solidFill>
              </a:defRPr>
            </a:lvl1pPr>
          </a:lstStyle>
          <a:p>
            <a:r>
              <a:rPr lang="en-US" dirty="0"/>
              <a:t>Heading</a:t>
            </a:r>
            <a:endParaRPr lang="en-GB" dirty="0"/>
          </a:p>
        </p:txBody>
      </p:sp>
      <p:sp>
        <p:nvSpPr>
          <p:cNvPr id="25" name="Text Placeholder 12">
            <a:extLst>
              <a:ext uri="{FF2B5EF4-FFF2-40B4-BE49-F238E27FC236}">
                <a16:creationId xmlns:a16="http://schemas.microsoft.com/office/drawing/2014/main" id="{79BC5F23-F033-6DE2-05FF-EE1EF63CBD5A}"/>
              </a:ext>
            </a:extLst>
          </p:cNvPr>
          <p:cNvSpPr>
            <a:spLocks noGrp="1"/>
          </p:cNvSpPr>
          <p:nvPr>
            <p:ph type="body" sz="quarter" idx="13" hasCustomPrompt="1"/>
          </p:nvPr>
        </p:nvSpPr>
        <p:spPr>
          <a:xfrm>
            <a:off x="651510" y="6252401"/>
            <a:ext cx="4922296" cy="269050"/>
          </a:xfrm>
        </p:spPr>
        <p:txBody>
          <a:bodyPr anchor="b" anchorCtr="0">
            <a:noAutofit/>
          </a:bodyPr>
          <a:lstStyle>
            <a:lvl1pPr marL="0" indent="0">
              <a:spcBef>
                <a:spcPts val="0"/>
              </a:spcBef>
              <a:defRPr sz="900" b="0">
                <a:solidFill>
                  <a:schemeClr val="tx1"/>
                </a:solidFill>
              </a:defRPr>
            </a:lvl1pPr>
          </a:lstStyle>
          <a:p>
            <a:pPr lvl="0"/>
            <a:r>
              <a:rPr lang="en-US" dirty="0"/>
              <a:t>Source/notes</a:t>
            </a:r>
          </a:p>
        </p:txBody>
      </p:sp>
      <p:sp>
        <p:nvSpPr>
          <p:cNvPr id="2" name="Slide Number Placeholder 1">
            <a:extLst>
              <a:ext uri="{FF2B5EF4-FFF2-40B4-BE49-F238E27FC236}">
                <a16:creationId xmlns:a16="http://schemas.microsoft.com/office/drawing/2014/main" id="{24832534-AC6A-9727-A0FA-FCBBAAEDFCFC}"/>
              </a:ext>
            </a:extLst>
          </p:cNvPr>
          <p:cNvSpPr>
            <a:spLocks noGrp="1"/>
          </p:cNvSpPr>
          <p:nvPr>
            <p:ph type="sldNum" sz="quarter" idx="17"/>
          </p:nvPr>
        </p:nvSpPr>
        <p:spPr/>
        <p:txBody>
          <a:bodyPr/>
          <a:lstStyle/>
          <a:p>
            <a:fld id="{EFDC1541-4B44-433D-9CCF-E3B8A3E6EFAB}" type="slidenum">
              <a:rPr lang="en-GB" smtClean="0"/>
              <a:pPr/>
              <a:t>‹#›</a:t>
            </a:fld>
            <a:endParaRPr lang="en-GB" dirty="0"/>
          </a:p>
        </p:txBody>
      </p:sp>
      <p:sp>
        <p:nvSpPr>
          <p:cNvPr id="3" name="Footer Placeholder 2">
            <a:extLst>
              <a:ext uri="{FF2B5EF4-FFF2-40B4-BE49-F238E27FC236}">
                <a16:creationId xmlns:a16="http://schemas.microsoft.com/office/drawing/2014/main" id="{0563FE0D-4F46-81A7-B908-483E456209EC}"/>
              </a:ext>
            </a:extLst>
          </p:cNvPr>
          <p:cNvSpPr>
            <a:spLocks noGrp="1"/>
          </p:cNvSpPr>
          <p:nvPr>
            <p:ph type="ftr" sz="quarter" idx="18"/>
          </p:nvPr>
        </p:nvSpPr>
        <p:spPr/>
        <p:txBody>
          <a:bodyPr/>
          <a:lstStyle/>
          <a:p>
            <a:r>
              <a:rPr lang="en-US"/>
              <a:t>© Generation Investment Management LLP 2023  -  Private and confidential / not for public distribution / marketing communication</a:t>
            </a:r>
            <a:endParaRPr lang="en-US" dirty="0"/>
          </a:p>
        </p:txBody>
      </p:sp>
    </p:spTree>
    <p:extLst>
      <p:ext uri="{BB962C8B-B14F-4D97-AF65-F5344CB8AC3E}">
        <p14:creationId xmlns:p14="http://schemas.microsoft.com/office/powerpoint/2010/main" val="7303124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Grey content panel left - unpacke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AF9E8D4-A01C-E7E4-7496-59D56D7037FC}"/>
              </a:ext>
            </a:extLst>
          </p:cNvPr>
          <p:cNvSpPr/>
          <p:nvPr userDrawn="1"/>
        </p:nvSpPr>
        <p:spPr>
          <a:xfrm>
            <a:off x="0" y="0"/>
            <a:ext cx="6096000"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600"/>
              </a:spcAft>
            </a:pPr>
            <a:endParaRPr lang="en-GB" dirty="0" err="1"/>
          </a:p>
        </p:txBody>
      </p:sp>
      <p:sp>
        <p:nvSpPr>
          <p:cNvPr id="25" name="Rounded Rectangle 3">
            <a:extLst>
              <a:ext uri="{FF2B5EF4-FFF2-40B4-BE49-F238E27FC236}">
                <a16:creationId xmlns:a16="http://schemas.microsoft.com/office/drawing/2014/main" id="{8E2ED3BF-C2DC-CAE5-1C70-018495E6722E}"/>
              </a:ext>
            </a:extLst>
          </p:cNvPr>
          <p:cNvSpPr/>
          <p:nvPr userDrawn="1"/>
        </p:nvSpPr>
        <p:spPr>
          <a:xfrm>
            <a:off x="641859" y="708991"/>
            <a:ext cx="10908791" cy="5648752"/>
          </a:xfrm>
          <a:prstGeom prst="roundRect">
            <a:avLst>
              <a:gd name="adj" fmla="val 1418"/>
            </a:avLst>
          </a:prstGeom>
          <a:noFill/>
          <a:ln w="12700" cap="flat" cmpd="sng" algn="ctr">
            <a:solidFill>
              <a:schemeClr val="bg1">
                <a:lumMod val="8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Text Placeholder 5">
            <a:extLst>
              <a:ext uri="{FF2B5EF4-FFF2-40B4-BE49-F238E27FC236}">
                <a16:creationId xmlns:a16="http://schemas.microsoft.com/office/drawing/2014/main" id="{54BB5D30-E14F-760A-4555-BF91C8018DEB}"/>
              </a:ext>
            </a:extLst>
          </p:cNvPr>
          <p:cNvSpPr>
            <a:spLocks noGrp="1"/>
          </p:cNvSpPr>
          <p:nvPr>
            <p:ph type="body" sz="quarter" idx="16"/>
          </p:nvPr>
        </p:nvSpPr>
        <p:spPr>
          <a:xfrm>
            <a:off x="6931252" y="2640556"/>
            <a:ext cx="4266004" cy="3423657"/>
          </a:xfrm>
        </p:spPr>
        <p:txBody>
          <a:bodyPr anchor="t" anchorCtr="0"/>
          <a:lstStyle>
            <a:lvl1pPr>
              <a:spcBef>
                <a:spcPts val="1800"/>
              </a:spcBef>
              <a:spcAft>
                <a:spcPts val="0"/>
              </a:spcAft>
              <a:defRPr sz="1800" b="0">
                <a:solidFill>
                  <a:schemeClr val="tx2"/>
                </a:solidFill>
              </a:defRPr>
            </a:lvl1pPr>
            <a:lvl2pPr>
              <a:spcBef>
                <a:spcPts val="1800"/>
              </a:spcBef>
              <a:spcAft>
                <a:spcPts val="0"/>
              </a:spcAft>
              <a:defRPr sz="1400">
                <a:solidFill>
                  <a:schemeClr val="tx2"/>
                </a:solidFill>
              </a:defRPr>
            </a:lvl2pPr>
            <a:lvl3pPr>
              <a:defRPr sz="1400">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4">
            <a:extLst>
              <a:ext uri="{FF2B5EF4-FFF2-40B4-BE49-F238E27FC236}">
                <a16:creationId xmlns:a16="http://schemas.microsoft.com/office/drawing/2014/main" id="{6499A887-B788-45F4-B4CA-F11D046DA569}"/>
              </a:ext>
            </a:extLst>
          </p:cNvPr>
          <p:cNvSpPr>
            <a:spLocks noGrp="1"/>
          </p:cNvSpPr>
          <p:nvPr>
            <p:ph type="title" hasCustomPrompt="1"/>
          </p:nvPr>
        </p:nvSpPr>
        <p:spPr>
          <a:xfrm>
            <a:off x="1189412" y="1121933"/>
            <a:ext cx="4555879" cy="602794"/>
          </a:xfrm>
        </p:spPr>
        <p:txBody>
          <a:bodyPr/>
          <a:lstStyle>
            <a:lvl1pPr>
              <a:defRPr>
                <a:solidFill>
                  <a:schemeClr val="accent1"/>
                </a:solidFill>
              </a:defRPr>
            </a:lvl1pPr>
          </a:lstStyle>
          <a:p>
            <a:r>
              <a:rPr lang="en-US" dirty="0"/>
              <a:t>Heading</a:t>
            </a:r>
            <a:endParaRPr lang="en-GB" dirty="0"/>
          </a:p>
        </p:txBody>
      </p:sp>
      <p:sp>
        <p:nvSpPr>
          <p:cNvPr id="26" name="Oval 25">
            <a:extLst>
              <a:ext uri="{FF2B5EF4-FFF2-40B4-BE49-F238E27FC236}">
                <a16:creationId xmlns:a16="http://schemas.microsoft.com/office/drawing/2014/main" id="{D87115DD-8873-055D-1212-CD0FE2DD70EC}"/>
              </a:ext>
            </a:extLst>
          </p:cNvPr>
          <p:cNvSpPr/>
          <p:nvPr userDrawn="1"/>
        </p:nvSpPr>
        <p:spPr>
          <a:xfrm>
            <a:off x="287270" y="238539"/>
            <a:ext cx="940904" cy="940904"/>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A6107533-26DC-3C54-0C68-310C0D6E1421}"/>
              </a:ext>
            </a:extLst>
          </p:cNvPr>
          <p:cNvSpPr>
            <a:spLocks noGrp="1"/>
          </p:cNvSpPr>
          <p:nvPr>
            <p:ph type="sldNum" sz="quarter" idx="17"/>
          </p:nvPr>
        </p:nvSpPr>
        <p:spPr/>
        <p:txBody>
          <a:bodyPr/>
          <a:lstStyle/>
          <a:p>
            <a:fld id="{EFDC1541-4B44-433D-9CCF-E3B8A3E6EFAB}" type="slidenum">
              <a:rPr lang="en-GB" smtClean="0"/>
              <a:pPr/>
              <a:t>‹#›</a:t>
            </a:fld>
            <a:endParaRPr lang="en-GB" dirty="0"/>
          </a:p>
        </p:txBody>
      </p:sp>
      <p:sp>
        <p:nvSpPr>
          <p:cNvPr id="28" name="Text Placeholder 12">
            <a:extLst>
              <a:ext uri="{FF2B5EF4-FFF2-40B4-BE49-F238E27FC236}">
                <a16:creationId xmlns:a16="http://schemas.microsoft.com/office/drawing/2014/main" id="{A7D4724F-0474-9FB9-7E0E-5F02480AAEBB}"/>
              </a:ext>
            </a:extLst>
          </p:cNvPr>
          <p:cNvSpPr>
            <a:spLocks noGrp="1"/>
          </p:cNvSpPr>
          <p:nvPr>
            <p:ph type="body" sz="quarter" idx="13" hasCustomPrompt="1"/>
          </p:nvPr>
        </p:nvSpPr>
        <p:spPr>
          <a:xfrm>
            <a:off x="757722" y="6014484"/>
            <a:ext cx="4922296" cy="269050"/>
          </a:xfrm>
        </p:spPr>
        <p:txBody>
          <a:bodyPr anchor="b" anchorCtr="0">
            <a:noAutofit/>
          </a:bodyPr>
          <a:lstStyle>
            <a:lvl1pPr marL="0" indent="0">
              <a:spcBef>
                <a:spcPts val="0"/>
              </a:spcBef>
              <a:defRPr sz="900" b="0">
                <a:solidFill>
                  <a:schemeClr val="tx1"/>
                </a:solidFill>
              </a:defRPr>
            </a:lvl1pPr>
          </a:lstStyle>
          <a:p>
            <a:pPr lvl="0"/>
            <a:r>
              <a:rPr lang="en-US" dirty="0"/>
              <a:t>Source/notes</a:t>
            </a:r>
          </a:p>
        </p:txBody>
      </p:sp>
      <p:sp>
        <p:nvSpPr>
          <p:cNvPr id="3" name="Footer Placeholder 2">
            <a:extLst>
              <a:ext uri="{FF2B5EF4-FFF2-40B4-BE49-F238E27FC236}">
                <a16:creationId xmlns:a16="http://schemas.microsoft.com/office/drawing/2014/main" id="{C637ECCC-F70A-D7A5-F2AA-826BFD49E265}"/>
              </a:ext>
            </a:extLst>
          </p:cNvPr>
          <p:cNvSpPr>
            <a:spLocks noGrp="1"/>
          </p:cNvSpPr>
          <p:nvPr>
            <p:ph type="ftr" sz="quarter" idx="18"/>
          </p:nvPr>
        </p:nvSpPr>
        <p:spPr/>
        <p:txBody>
          <a:bodyPr/>
          <a:lstStyle/>
          <a:p>
            <a:r>
              <a:rPr lang="en-US"/>
              <a:t>© Generation Investment Management LLP 2023  -  Private and confidential / not for public distribution / marketing communication</a:t>
            </a:r>
            <a:endParaRPr lang="en-US" dirty="0"/>
          </a:p>
        </p:txBody>
      </p:sp>
    </p:spTree>
    <p:extLst>
      <p:ext uri="{BB962C8B-B14F-4D97-AF65-F5344CB8AC3E}">
        <p14:creationId xmlns:p14="http://schemas.microsoft.com/office/powerpoint/2010/main" val="18132464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Grey panel x boxed content">
    <p:bg>
      <p:bgPr>
        <a:solidFill>
          <a:schemeClr val="bg2"/>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363DE094-614C-0DE1-4A55-2C66A4C937AE}"/>
              </a:ext>
            </a:extLst>
          </p:cNvPr>
          <p:cNvSpPr/>
          <p:nvPr userDrawn="1"/>
        </p:nvSpPr>
        <p:spPr>
          <a:xfrm>
            <a:off x="0" y="0"/>
            <a:ext cx="12192000" cy="3510116"/>
          </a:xfrm>
          <a:prstGeom prst="rect">
            <a:avLst/>
          </a:prstGeom>
          <a:solidFill>
            <a:srgbClr val="EDEB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GB" dirty="0" err="1"/>
          </a:p>
        </p:txBody>
      </p:sp>
      <p:sp>
        <p:nvSpPr>
          <p:cNvPr id="45" name="Text Placeholder 44">
            <a:extLst>
              <a:ext uri="{FF2B5EF4-FFF2-40B4-BE49-F238E27FC236}">
                <a16:creationId xmlns:a16="http://schemas.microsoft.com/office/drawing/2014/main" id="{614B3D54-408D-485D-1DE8-E443506BBD35}"/>
              </a:ext>
            </a:extLst>
          </p:cNvPr>
          <p:cNvSpPr>
            <a:spLocks noGrp="1"/>
          </p:cNvSpPr>
          <p:nvPr>
            <p:ph type="body" sz="quarter" idx="25"/>
          </p:nvPr>
        </p:nvSpPr>
        <p:spPr>
          <a:xfrm>
            <a:off x="1850677" y="2384423"/>
            <a:ext cx="2059559" cy="3414251"/>
          </a:xfrm>
          <a:prstGeom prst="roundRect">
            <a:avLst>
              <a:gd name="adj" fmla="val 2964"/>
            </a:avLst>
          </a:prstGeom>
          <a:ln w="12700">
            <a:solidFill>
              <a:schemeClr val="bg2">
                <a:lumMod val="75000"/>
              </a:schemeClr>
            </a:solidFill>
          </a:ln>
        </p:spPr>
        <p:txBody>
          <a:bodyPr lIns="216000" tIns="1296000" rIns="144000" bIns="144000"/>
          <a:lstStyle>
            <a:lvl1pPr>
              <a:lnSpc>
                <a:spcPct val="90000"/>
              </a:lnSpc>
              <a:spcBef>
                <a:spcPts val="0"/>
              </a:spcBef>
              <a:spcAft>
                <a:spcPts val="600"/>
              </a:spcAft>
              <a:defRPr sz="2400" b="0" spc="-100" baseline="0">
                <a:solidFill>
                  <a:schemeClr val="accent2"/>
                </a:solidFill>
              </a:defRPr>
            </a:lvl1pPr>
            <a:lvl2pPr>
              <a:spcBef>
                <a:spcPts val="0"/>
              </a:spcBef>
              <a:defRPr/>
            </a:lvl2pPr>
            <a:lvl4pPr marL="0" indent="0">
              <a:buNone/>
              <a:defRPr/>
            </a:lvl4pPr>
            <a:lvl5pPr marL="180975" indent="-180975">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6" name="Text Placeholder 44">
            <a:extLst>
              <a:ext uri="{FF2B5EF4-FFF2-40B4-BE49-F238E27FC236}">
                <a16:creationId xmlns:a16="http://schemas.microsoft.com/office/drawing/2014/main" id="{FAA26C2F-D042-1D9E-4D2B-4F521D9462EB}"/>
              </a:ext>
            </a:extLst>
          </p:cNvPr>
          <p:cNvSpPr>
            <a:spLocks noGrp="1"/>
          </p:cNvSpPr>
          <p:nvPr>
            <p:ph type="body" sz="quarter" idx="26"/>
          </p:nvPr>
        </p:nvSpPr>
        <p:spPr>
          <a:xfrm>
            <a:off x="8994775" y="2384423"/>
            <a:ext cx="2059559" cy="3414251"/>
          </a:xfrm>
          <a:prstGeom prst="roundRect">
            <a:avLst>
              <a:gd name="adj" fmla="val 2964"/>
            </a:avLst>
          </a:prstGeom>
          <a:ln w="12700">
            <a:solidFill>
              <a:schemeClr val="bg2">
                <a:lumMod val="75000"/>
              </a:schemeClr>
            </a:solidFill>
          </a:ln>
        </p:spPr>
        <p:txBody>
          <a:bodyPr lIns="216000" tIns="1296000" rIns="144000" bIns="144000"/>
          <a:lstStyle>
            <a:lvl1pPr>
              <a:lnSpc>
                <a:spcPct val="90000"/>
              </a:lnSpc>
              <a:spcBef>
                <a:spcPts val="0"/>
              </a:spcBef>
              <a:spcAft>
                <a:spcPts val="600"/>
              </a:spcAft>
              <a:defRPr sz="2400" b="0" spc="-100" baseline="0">
                <a:solidFill>
                  <a:schemeClr val="accent2"/>
                </a:solidFill>
              </a:defRPr>
            </a:lvl1pPr>
            <a:lvl2pPr>
              <a:spcBef>
                <a:spcPts val="0"/>
              </a:spcBef>
              <a:defRPr/>
            </a:lvl2pPr>
            <a:lvl4pPr marL="0" indent="0">
              <a:buNone/>
              <a:defRPr/>
            </a:lvl4pPr>
            <a:lvl5pPr marL="180975" indent="-180975">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3">
            <a:extLst>
              <a:ext uri="{FF2B5EF4-FFF2-40B4-BE49-F238E27FC236}">
                <a16:creationId xmlns:a16="http://schemas.microsoft.com/office/drawing/2014/main" id="{A89356D8-071E-490A-86F5-11C7049F4B18}"/>
              </a:ext>
            </a:extLst>
          </p:cNvPr>
          <p:cNvSpPr>
            <a:spLocks noGrp="1"/>
          </p:cNvSpPr>
          <p:nvPr>
            <p:ph type="title" hasCustomPrompt="1"/>
          </p:nvPr>
        </p:nvSpPr>
        <p:spPr/>
        <p:txBody>
          <a:bodyPr/>
          <a:lstStyle>
            <a:lvl1pPr>
              <a:defRPr>
                <a:solidFill>
                  <a:schemeClr val="tx2"/>
                </a:solidFill>
              </a:defRPr>
            </a:lvl1pPr>
          </a:lstStyle>
          <a:p>
            <a:r>
              <a:rPr lang="en-US" dirty="0"/>
              <a:t>Heading</a:t>
            </a:r>
            <a:endParaRPr lang="en-GB" dirty="0"/>
          </a:p>
        </p:txBody>
      </p:sp>
      <p:sp>
        <p:nvSpPr>
          <p:cNvPr id="47" name="Text Placeholder 44">
            <a:extLst>
              <a:ext uri="{FF2B5EF4-FFF2-40B4-BE49-F238E27FC236}">
                <a16:creationId xmlns:a16="http://schemas.microsoft.com/office/drawing/2014/main" id="{E49D2E08-40A2-22FD-478D-5704CCC8B9AB}"/>
              </a:ext>
            </a:extLst>
          </p:cNvPr>
          <p:cNvSpPr>
            <a:spLocks noGrp="1"/>
          </p:cNvSpPr>
          <p:nvPr>
            <p:ph type="body" sz="quarter" idx="27"/>
          </p:nvPr>
        </p:nvSpPr>
        <p:spPr>
          <a:xfrm>
            <a:off x="4232043" y="2384423"/>
            <a:ext cx="2059559" cy="3414251"/>
          </a:xfrm>
          <a:prstGeom prst="roundRect">
            <a:avLst>
              <a:gd name="adj" fmla="val 2964"/>
            </a:avLst>
          </a:prstGeom>
          <a:ln w="12700">
            <a:solidFill>
              <a:schemeClr val="bg2">
                <a:lumMod val="75000"/>
              </a:schemeClr>
            </a:solidFill>
          </a:ln>
        </p:spPr>
        <p:txBody>
          <a:bodyPr lIns="216000" tIns="1296000" rIns="144000" bIns="144000"/>
          <a:lstStyle>
            <a:lvl1pPr>
              <a:lnSpc>
                <a:spcPct val="90000"/>
              </a:lnSpc>
              <a:spcBef>
                <a:spcPts val="0"/>
              </a:spcBef>
              <a:spcAft>
                <a:spcPts val="600"/>
              </a:spcAft>
              <a:defRPr sz="2400" b="0" spc="-100" baseline="0">
                <a:solidFill>
                  <a:schemeClr val="accent2"/>
                </a:solidFill>
              </a:defRPr>
            </a:lvl1pPr>
            <a:lvl2pPr>
              <a:spcBef>
                <a:spcPts val="0"/>
              </a:spcBef>
              <a:defRPr/>
            </a:lvl2pPr>
            <a:lvl4pPr marL="0" indent="0">
              <a:buNone/>
              <a:defRPr/>
            </a:lvl4pPr>
            <a:lvl5pPr marL="180975" indent="-180975">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8" name="Text Placeholder 44">
            <a:extLst>
              <a:ext uri="{FF2B5EF4-FFF2-40B4-BE49-F238E27FC236}">
                <a16:creationId xmlns:a16="http://schemas.microsoft.com/office/drawing/2014/main" id="{27CA7A86-35C0-470B-99CC-35931FA2E551}"/>
              </a:ext>
            </a:extLst>
          </p:cNvPr>
          <p:cNvSpPr>
            <a:spLocks noGrp="1"/>
          </p:cNvSpPr>
          <p:nvPr>
            <p:ph type="body" sz="quarter" idx="28"/>
          </p:nvPr>
        </p:nvSpPr>
        <p:spPr>
          <a:xfrm>
            <a:off x="6613409" y="2384423"/>
            <a:ext cx="2059559" cy="3414251"/>
          </a:xfrm>
          <a:prstGeom prst="roundRect">
            <a:avLst>
              <a:gd name="adj" fmla="val 2964"/>
            </a:avLst>
          </a:prstGeom>
          <a:ln w="12700">
            <a:solidFill>
              <a:schemeClr val="bg2">
                <a:lumMod val="75000"/>
              </a:schemeClr>
            </a:solidFill>
          </a:ln>
        </p:spPr>
        <p:txBody>
          <a:bodyPr lIns="216000" tIns="1296000" rIns="144000" bIns="144000"/>
          <a:lstStyle>
            <a:lvl1pPr>
              <a:lnSpc>
                <a:spcPct val="90000"/>
              </a:lnSpc>
              <a:spcBef>
                <a:spcPts val="0"/>
              </a:spcBef>
              <a:spcAft>
                <a:spcPts val="600"/>
              </a:spcAft>
              <a:defRPr sz="2400" b="0" spc="-100" baseline="0">
                <a:solidFill>
                  <a:schemeClr val="accent2"/>
                </a:solidFill>
              </a:defRPr>
            </a:lvl1pPr>
            <a:lvl2pPr>
              <a:spcBef>
                <a:spcPts val="0"/>
              </a:spcBef>
              <a:defRPr/>
            </a:lvl2pPr>
            <a:lvl4pPr marL="0" indent="0">
              <a:buNone/>
              <a:defRPr/>
            </a:lvl4pPr>
            <a:lvl5pPr marL="180975" indent="-180975">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2">
            <a:extLst>
              <a:ext uri="{FF2B5EF4-FFF2-40B4-BE49-F238E27FC236}">
                <a16:creationId xmlns:a16="http://schemas.microsoft.com/office/drawing/2014/main" id="{42CB6C6E-AE41-3745-1086-97996AC065D1}"/>
              </a:ext>
            </a:extLst>
          </p:cNvPr>
          <p:cNvSpPr>
            <a:spLocks noGrp="1"/>
          </p:cNvSpPr>
          <p:nvPr>
            <p:ph type="body" sz="quarter" idx="13" hasCustomPrompt="1"/>
          </p:nvPr>
        </p:nvSpPr>
        <p:spPr>
          <a:xfrm>
            <a:off x="651510" y="6238952"/>
            <a:ext cx="10899140" cy="279525"/>
          </a:xfrm>
        </p:spPr>
        <p:txBody>
          <a:bodyPr anchor="b" anchorCtr="0">
            <a:noAutofit/>
          </a:bodyPr>
          <a:lstStyle>
            <a:lvl1pPr marL="0" indent="0">
              <a:spcBef>
                <a:spcPts val="0"/>
              </a:spcBef>
              <a:defRPr sz="900" b="0">
                <a:solidFill>
                  <a:schemeClr val="tx1"/>
                </a:solidFill>
              </a:defRPr>
            </a:lvl1pPr>
          </a:lstStyle>
          <a:p>
            <a:pPr lvl="0"/>
            <a:r>
              <a:rPr lang="en-US" dirty="0"/>
              <a:t>Source/notes</a:t>
            </a:r>
          </a:p>
        </p:txBody>
      </p:sp>
      <p:sp>
        <p:nvSpPr>
          <p:cNvPr id="5" name="Slide Number Placeholder 4">
            <a:extLst>
              <a:ext uri="{FF2B5EF4-FFF2-40B4-BE49-F238E27FC236}">
                <a16:creationId xmlns:a16="http://schemas.microsoft.com/office/drawing/2014/main" id="{D1336F61-5B20-E183-4609-9F1E94919D16}"/>
              </a:ext>
            </a:extLst>
          </p:cNvPr>
          <p:cNvSpPr>
            <a:spLocks noGrp="1"/>
          </p:cNvSpPr>
          <p:nvPr>
            <p:ph type="sldNum" sz="quarter" idx="29"/>
          </p:nvPr>
        </p:nvSpPr>
        <p:spPr/>
        <p:txBody>
          <a:bodyPr/>
          <a:lstStyle/>
          <a:p>
            <a:fld id="{EFDC1541-4B44-433D-9CCF-E3B8A3E6EFAB}" type="slidenum">
              <a:rPr lang="en-GB" smtClean="0"/>
              <a:pPr/>
              <a:t>‹#›</a:t>
            </a:fld>
            <a:endParaRPr lang="en-GB" dirty="0"/>
          </a:p>
        </p:txBody>
      </p:sp>
      <p:sp>
        <p:nvSpPr>
          <p:cNvPr id="2" name="Footer Placeholder 1">
            <a:extLst>
              <a:ext uri="{FF2B5EF4-FFF2-40B4-BE49-F238E27FC236}">
                <a16:creationId xmlns:a16="http://schemas.microsoft.com/office/drawing/2014/main" id="{4DC1A64A-A964-3D2C-3E05-761147A4CA70}"/>
              </a:ext>
            </a:extLst>
          </p:cNvPr>
          <p:cNvSpPr>
            <a:spLocks noGrp="1"/>
          </p:cNvSpPr>
          <p:nvPr>
            <p:ph type="ftr" sz="quarter" idx="30"/>
          </p:nvPr>
        </p:nvSpPr>
        <p:spPr/>
        <p:txBody>
          <a:bodyPr/>
          <a:lstStyle/>
          <a:p>
            <a:r>
              <a:rPr lang="en-US"/>
              <a:t>© Generation Investment Management LLP 2023  -  Private and confidential / not for public distribution / marketing communication</a:t>
            </a:r>
            <a:endParaRPr lang="en-US" dirty="0"/>
          </a:p>
        </p:txBody>
      </p:sp>
    </p:spTree>
    <p:extLst>
      <p:ext uri="{BB962C8B-B14F-4D97-AF65-F5344CB8AC3E}">
        <p14:creationId xmlns:p14="http://schemas.microsoft.com/office/powerpoint/2010/main" val="529774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ver Title Slide">
    <p:spTree>
      <p:nvGrpSpPr>
        <p:cNvPr id="1" name=""/>
        <p:cNvGrpSpPr/>
        <p:nvPr/>
      </p:nvGrpSpPr>
      <p:grpSpPr>
        <a:xfrm>
          <a:off x="0" y="0"/>
          <a:ext cx="0" cy="0"/>
          <a:chOff x="0" y="0"/>
          <a:chExt cx="0" cy="0"/>
        </a:xfrm>
      </p:grpSpPr>
      <p:cxnSp>
        <p:nvCxnSpPr>
          <p:cNvPr id="6" name="Straight Connector 5"/>
          <p:cNvCxnSpPr/>
          <p:nvPr/>
        </p:nvCxnSpPr>
        <p:spPr>
          <a:xfrm>
            <a:off x="4061412" y="2940018"/>
            <a:ext cx="7196085" cy="0"/>
          </a:xfrm>
          <a:prstGeom prst="line">
            <a:avLst/>
          </a:prstGeom>
          <a:noFill/>
          <a:ln w="19050" cap="flat" cmpd="sng" algn="ctr">
            <a:solidFill>
              <a:srgbClr val="009BA9"/>
            </a:solidFill>
            <a:prstDash val="solid"/>
          </a:ln>
          <a:effectLst/>
        </p:spPr>
      </p:cxnSp>
      <p:sp>
        <p:nvSpPr>
          <p:cNvPr id="7" name="Text Placeholder 8"/>
          <p:cNvSpPr>
            <a:spLocks noGrp="1"/>
          </p:cNvSpPr>
          <p:nvPr>
            <p:ph type="body" sz="quarter" idx="13" hasCustomPrompt="1"/>
          </p:nvPr>
        </p:nvSpPr>
        <p:spPr>
          <a:xfrm>
            <a:off x="4263317" y="3087198"/>
            <a:ext cx="7121180" cy="588962"/>
          </a:xfrm>
          <a:prstGeom prst="rect">
            <a:avLst/>
          </a:prstGeom>
        </p:spPr>
        <p:txBody>
          <a:bodyPr/>
          <a:lstStyle>
            <a:lvl1pPr marL="0" indent="0" algn="r">
              <a:buNone/>
              <a:defRPr sz="1600">
                <a:latin typeface="Arial" panose="020B0604020202020204" pitchFamily="34" charset="0"/>
                <a:cs typeface="Arial" panose="020B0604020202020204" pitchFamily="34" charset="0"/>
              </a:defRPr>
            </a:lvl1pPr>
          </a:lstStyle>
          <a:p>
            <a:pPr lvl="0"/>
            <a:r>
              <a:rPr lang="en-US" dirty="0"/>
              <a:t> Date, 2020  |  Presented by:</a:t>
            </a:r>
          </a:p>
        </p:txBody>
      </p:sp>
      <p:sp>
        <p:nvSpPr>
          <p:cNvPr id="8" name="Text Placeholder 12"/>
          <p:cNvSpPr>
            <a:spLocks noGrp="1"/>
          </p:cNvSpPr>
          <p:nvPr>
            <p:ph type="body" sz="quarter" idx="14" hasCustomPrompt="1"/>
          </p:nvPr>
        </p:nvSpPr>
        <p:spPr>
          <a:xfrm>
            <a:off x="3315914" y="1106108"/>
            <a:ext cx="8107292" cy="1619931"/>
          </a:xfrm>
          <a:prstGeom prst="rect">
            <a:avLst/>
          </a:prstGeom>
        </p:spPr>
        <p:txBody>
          <a:bodyPr anchor="b"/>
          <a:lstStyle>
            <a:lvl1pPr marL="0" indent="0" algn="r">
              <a:buNone/>
              <a:defRPr sz="3600" b="1">
                <a:solidFill>
                  <a:srgbClr val="009BA9"/>
                </a:solidFill>
                <a:latin typeface="Arial" panose="020B0604020202020204" pitchFamily="34" charset="0"/>
                <a:cs typeface="Arial" panose="020B0604020202020204" pitchFamily="34" charset="0"/>
              </a:defRPr>
            </a:lvl1pPr>
          </a:lstStyle>
          <a:p>
            <a:pPr lvl="0"/>
            <a:r>
              <a:rPr lang="en-US" dirty="0"/>
              <a:t>Title</a:t>
            </a:r>
          </a:p>
        </p:txBody>
      </p:sp>
    </p:spTree>
    <p:extLst>
      <p:ext uri="{BB962C8B-B14F-4D97-AF65-F5344CB8AC3E}">
        <p14:creationId xmlns:p14="http://schemas.microsoft.com/office/powerpoint/2010/main" val="38411828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Grey panel x boxed content - unpacked">
    <p:bg>
      <p:bgPr>
        <a:solidFill>
          <a:schemeClr val="bg2"/>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363DE094-614C-0DE1-4A55-2C66A4C937AE}"/>
              </a:ext>
            </a:extLst>
          </p:cNvPr>
          <p:cNvSpPr/>
          <p:nvPr userDrawn="1"/>
        </p:nvSpPr>
        <p:spPr>
          <a:xfrm>
            <a:off x="0" y="0"/>
            <a:ext cx="12192000" cy="3510116"/>
          </a:xfrm>
          <a:prstGeom prst="rect">
            <a:avLst/>
          </a:prstGeom>
          <a:solidFill>
            <a:srgbClr val="EDEB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GB" dirty="0" err="1"/>
          </a:p>
        </p:txBody>
      </p:sp>
      <p:sp>
        <p:nvSpPr>
          <p:cNvPr id="29" name="Rounded Rectangle 3">
            <a:extLst>
              <a:ext uri="{FF2B5EF4-FFF2-40B4-BE49-F238E27FC236}">
                <a16:creationId xmlns:a16="http://schemas.microsoft.com/office/drawing/2014/main" id="{0934C66D-A28F-8D43-1B76-3DE51F2E0FC5}"/>
              </a:ext>
            </a:extLst>
          </p:cNvPr>
          <p:cNvSpPr/>
          <p:nvPr userDrawn="1"/>
        </p:nvSpPr>
        <p:spPr>
          <a:xfrm>
            <a:off x="641859" y="708991"/>
            <a:ext cx="10908791" cy="5648752"/>
          </a:xfrm>
          <a:prstGeom prst="roundRect">
            <a:avLst>
              <a:gd name="adj" fmla="val 1418"/>
            </a:avLst>
          </a:prstGeom>
          <a:noFill/>
          <a:ln w="12700" cap="flat" cmpd="sng" algn="ctr">
            <a:solidFill>
              <a:schemeClr val="bg1">
                <a:lumMod val="8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A89356D8-071E-490A-86F5-11C7049F4B18}"/>
              </a:ext>
            </a:extLst>
          </p:cNvPr>
          <p:cNvSpPr>
            <a:spLocks noGrp="1"/>
          </p:cNvSpPr>
          <p:nvPr>
            <p:ph type="title" hasCustomPrompt="1"/>
          </p:nvPr>
        </p:nvSpPr>
        <p:spPr>
          <a:xfrm>
            <a:off x="1482181" y="1498229"/>
            <a:ext cx="9784045" cy="602794"/>
          </a:xfrm>
        </p:spPr>
        <p:txBody>
          <a:bodyPr/>
          <a:lstStyle>
            <a:lvl1pPr>
              <a:defRPr>
                <a:solidFill>
                  <a:schemeClr val="tx2"/>
                </a:solidFill>
              </a:defRPr>
            </a:lvl1pPr>
          </a:lstStyle>
          <a:p>
            <a:r>
              <a:rPr lang="en-US" dirty="0"/>
              <a:t>Heading</a:t>
            </a:r>
            <a:endParaRPr lang="en-GB" dirty="0"/>
          </a:p>
        </p:txBody>
      </p:sp>
      <p:sp>
        <p:nvSpPr>
          <p:cNvPr id="30" name="Oval 29">
            <a:extLst>
              <a:ext uri="{FF2B5EF4-FFF2-40B4-BE49-F238E27FC236}">
                <a16:creationId xmlns:a16="http://schemas.microsoft.com/office/drawing/2014/main" id="{F7B5292C-A709-678E-8F90-A19E58D4A45F}"/>
              </a:ext>
            </a:extLst>
          </p:cNvPr>
          <p:cNvSpPr/>
          <p:nvPr userDrawn="1"/>
        </p:nvSpPr>
        <p:spPr>
          <a:xfrm>
            <a:off x="287270" y="238539"/>
            <a:ext cx="940904" cy="940904"/>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DE38ED19-1467-D976-0C42-9312570F7244}"/>
              </a:ext>
            </a:extLst>
          </p:cNvPr>
          <p:cNvSpPr>
            <a:spLocks noGrp="1"/>
          </p:cNvSpPr>
          <p:nvPr>
            <p:ph type="sldNum" sz="quarter" idx="29"/>
          </p:nvPr>
        </p:nvSpPr>
        <p:spPr/>
        <p:txBody>
          <a:bodyPr/>
          <a:lstStyle/>
          <a:p>
            <a:fld id="{EFDC1541-4B44-433D-9CCF-E3B8A3E6EFAB}" type="slidenum">
              <a:rPr lang="en-GB" smtClean="0"/>
              <a:pPr/>
              <a:t>‹#›</a:t>
            </a:fld>
            <a:endParaRPr lang="en-GB" dirty="0"/>
          </a:p>
        </p:txBody>
      </p:sp>
      <p:sp>
        <p:nvSpPr>
          <p:cNvPr id="33" name="Text Placeholder 12">
            <a:extLst>
              <a:ext uri="{FF2B5EF4-FFF2-40B4-BE49-F238E27FC236}">
                <a16:creationId xmlns:a16="http://schemas.microsoft.com/office/drawing/2014/main" id="{C4B12D56-AB3A-A330-8FC5-BE0A20CC2426}"/>
              </a:ext>
            </a:extLst>
          </p:cNvPr>
          <p:cNvSpPr>
            <a:spLocks noGrp="1"/>
          </p:cNvSpPr>
          <p:nvPr>
            <p:ph type="body" sz="quarter" idx="13" hasCustomPrompt="1"/>
          </p:nvPr>
        </p:nvSpPr>
        <p:spPr>
          <a:xfrm>
            <a:off x="715059" y="6024730"/>
            <a:ext cx="10628444" cy="279525"/>
          </a:xfrm>
        </p:spPr>
        <p:txBody>
          <a:bodyPr anchor="b" anchorCtr="0">
            <a:noAutofit/>
          </a:bodyPr>
          <a:lstStyle>
            <a:lvl1pPr marL="0" indent="0">
              <a:spcBef>
                <a:spcPts val="0"/>
              </a:spcBef>
              <a:defRPr sz="900" b="0">
                <a:solidFill>
                  <a:schemeClr val="tx1"/>
                </a:solidFill>
              </a:defRPr>
            </a:lvl1pPr>
          </a:lstStyle>
          <a:p>
            <a:pPr lvl="0"/>
            <a:r>
              <a:rPr lang="en-US" dirty="0"/>
              <a:t>Source/notes</a:t>
            </a:r>
          </a:p>
        </p:txBody>
      </p:sp>
      <p:sp>
        <p:nvSpPr>
          <p:cNvPr id="38" name="Text Placeholder 44">
            <a:extLst>
              <a:ext uri="{FF2B5EF4-FFF2-40B4-BE49-F238E27FC236}">
                <a16:creationId xmlns:a16="http://schemas.microsoft.com/office/drawing/2014/main" id="{1E767911-C0E9-2B1E-BAE3-D093C42B8F35}"/>
              </a:ext>
            </a:extLst>
          </p:cNvPr>
          <p:cNvSpPr>
            <a:spLocks noGrp="1"/>
          </p:cNvSpPr>
          <p:nvPr>
            <p:ph type="body" sz="quarter" idx="30"/>
          </p:nvPr>
        </p:nvSpPr>
        <p:spPr>
          <a:xfrm>
            <a:off x="1482181" y="2384423"/>
            <a:ext cx="2059559" cy="3414251"/>
          </a:xfrm>
          <a:prstGeom prst="roundRect">
            <a:avLst>
              <a:gd name="adj" fmla="val 2964"/>
            </a:avLst>
          </a:prstGeom>
          <a:ln w="12700">
            <a:solidFill>
              <a:schemeClr val="bg2">
                <a:lumMod val="75000"/>
              </a:schemeClr>
            </a:solidFill>
          </a:ln>
        </p:spPr>
        <p:txBody>
          <a:bodyPr lIns="216000" tIns="1296000" rIns="144000" bIns="144000"/>
          <a:lstStyle>
            <a:lvl1pPr>
              <a:lnSpc>
                <a:spcPct val="90000"/>
              </a:lnSpc>
              <a:spcBef>
                <a:spcPts val="0"/>
              </a:spcBef>
              <a:spcAft>
                <a:spcPts val="600"/>
              </a:spcAft>
              <a:defRPr sz="2400" b="0" spc="-100" baseline="0">
                <a:solidFill>
                  <a:schemeClr val="accent2"/>
                </a:solidFill>
              </a:defRPr>
            </a:lvl1pPr>
            <a:lvl2pPr>
              <a:spcBef>
                <a:spcPts val="0"/>
              </a:spcBef>
              <a:defRPr/>
            </a:lvl2pPr>
            <a:lvl4pPr marL="0" indent="0">
              <a:buNone/>
              <a:defRPr/>
            </a:lvl4pPr>
            <a:lvl5pPr marL="180975" indent="-180975">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9" name="Text Placeholder 44">
            <a:extLst>
              <a:ext uri="{FF2B5EF4-FFF2-40B4-BE49-F238E27FC236}">
                <a16:creationId xmlns:a16="http://schemas.microsoft.com/office/drawing/2014/main" id="{32D9D0C7-C6A0-99E4-F3F3-09B8376E4436}"/>
              </a:ext>
            </a:extLst>
          </p:cNvPr>
          <p:cNvSpPr>
            <a:spLocks noGrp="1"/>
          </p:cNvSpPr>
          <p:nvPr>
            <p:ph type="body" sz="quarter" idx="31"/>
          </p:nvPr>
        </p:nvSpPr>
        <p:spPr>
          <a:xfrm>
            <a:off x="8626279" y="2384423"/>
            <a:ext cx="2059559" cy="3414251"/>
          </a:xfrm>
          <a:prstGeom prst="roundRect">
            <a:avLst>
              <a:gd name="adj" fmla="val 2964"/>
            </a:avLst>
          </a:prstGeom>
          <a:ln w="12700">
            <a:solidFill>
              <a:schemeClr val="bg2">
                <a:lumMod val="75000"/>
              </a:schemeClr>
            </a:solidFill>
          </a:ln>
        </p:spPr>
        <p:txBody>
          <a:bodyPr lIns="216000" tIns="1296000" rIns="144000" bIns="144000"/>
          <a:lstStyle>
            <a:lvl1pPr>
              <a:lnSpc>
                <a:spcPct val="90000"/>
              </a:lnSpc>
              <a:spcBef>
                <a:spcPts val="0"/>
              </a:spcBef>
              <a:spcAft>
                <a:spcPts val="600"/>
              </a:spcAft>
              <a:defRPr sz="2400" b="0" spc="-100" baseline="0">
                <a:solidFill>
                  <a:schemeClr val="accent2"/>
                </a:solidFill>
              </a:defRPr>
            </a:lvl1pPr>
            <a:lvl2pPr>
              <a:spcBef>
                <a:spcPts val="0"/>
              </a:spcBef>
              <a:defRPr/>
            </a:lvl2pPr>
            <a:lvl4pPr marL="0" indent="0">
              <a:buNone/>
              <a:defRPr/>
            </a:lvl4pPr>
            <a:lvl5pPr marL="180975" indent="-180975">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0" name="Text Placeholder 44">
            <a:extLst>
              <a:ext uri="{FF2B5EF4-FFF2-40B4-BE49-F238E27FC236}">
                <a16:creationId xmlns:a16="http://schemas.microsoft.com/office/drawing/2014/main" id="{33B2511B-4A89-053C-8A80-7AC478388AD3}"/>
              </a:ext>
            </a:extLst>
          </p:cNvPr>
          <p:cNvSpPr>
            <a:spLocks noGrp="1"/>
          </p:cNvSpPr>
          <p:nvPr>
            <p:ph type="body" sz="quarter" idx="32"/>
          </p:nvPr>
        </p:nvSpPr>
        <p:spPr>
          <a:xfrm>
            <a:off x="3863547" y="2384423"/>
            <a:ext cx="2059559" cy="3414251"/>
          </a:xfrm>
          <a:prstGeom prst="roundRect">
            <a:avLst>
              <a:gd name="adj" fmla="val 2964"/>
            </a:avLst>
          </a:prstGeom>
          <a:ln w="12700">
            <a:solidFill>
              <a:schemeClr val="bg2">
                <a:lumMod val="75000"/>
              </a:schemeClr>
            </a:solidFill>
          </a:ln>
        </p:spPr>
        <p:txBody>
          <a:bodyPr lIns="216000" tIns="1296000" rIns="144000" bIns="144000"/>
          <a:lstStyle>
            <a:lvl1pPr>
              <a:lnSpc>
                <a:spcPct val="90000"/>
              </a:lnSpc>
              <a:spcBef>
                <a:spcPts val="0"/>
              </a:spcBef>
              <a:spcAft>
                <a:spcPts val="600"/>
              </a:spcAft>
              <a:defRPr sz="2400" b="0" spc="-100" baseline="0">
                <a:solidFill>
                  <a:schemeClr val="accent2"/>
                </a:solidFill>
              </a:defRPr>
            </a:lvl1pPr>
            <a:lvl2pPr>
              <a:spcBef>
                <a:spcPts val="0"/>
              </a:spcBef>
              <a:defRPr/>
            </a:lvl2pPr>
            <a:lvl4pPr marL="0" indent="0">
              <a:buNone/>
              <a:defRPr/>
            </a:lvl4pPr>
            <a:lvl5pPr marL="180975" indent="-180975">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1" name="Text Placeholder 44">
            <a:extLst>
              <a:ext uri="{FF2B5EF4-FFF2-40B4-BE49-F238E27FC236}">
                <a16:creationId xmlns:a16="http://schemas.microsoft.com/office/drawing/2014/main" id="{34D2DCED-A4C8-355E-E432-90952D89AD2A}"/>
              </a:ext>
            </a:extLst>
          </p:cNvPr>
          <p:cNvSpPr>
            <a:spLocks noGrp="1"/>
          </p:cNvSpPr>
          <p:nvPr>
            <p:ph type="body" sz="quarter" idx="33"/>
          </p:nvPr>
        </p:nvSpPr>
        <p:spPr>
          <a:xfrm>
            <a:off x="6244913" y="2384423"/>
            <a:ext cx="2059559" cy="3414251"/>
          </a:xfrm>
          <a:prstGeom prst="roundRect">
            <a:avLst>
              <a:gd name="adj" fmla="val 2964"/>
            </a:avLst>
          </a:prstGeom>
          <a:ln w="12700">
            <a:solidFill>
              <a:schemeClr val="bg2">
                <a:lumMod val="75000"/>
              </a:schemeClr>
            </a:solidFill>
          </a:ln>
        </p:spPr>
        <p:txBody>
          <a:bodyPr lIns="216000" tIns="1296000" rIns="144000" bIns="144000"/>
          <a:lstStyle>
            <a:lvl1pPr>
              <a:lnSpc>
                <a:spcPct val="90000"/>
              </a:lnSpc>
              <a:spcBef>
                <a:spcPts val="0"/>
              </a:spcBef>
              <a:spcAft>
                <a:spcPts val="600"/>
              </a:spcAft>
              <a:defRPr sz="2400" b="0" spc="-100" baseline="0">
                <a:solidFill>
                  <a:schemeClr val="accent2"/>
                </a:solidFill>
              </a:defRPr>
            </a:lvl1pPr>
            <a:lvl2pPr>
              <a:spcBef>
                <a:spcPts val="0"/>
              </a:spcBef>
              <a:defRPr/>
            </a:lvl2pPr>
            <a:lvl4pPr marL="0" indent="0">
              <a:buNone/>
              <a:defRPr/>
            </a:lvl4pPr>
            <a:lvl5pPr marL="180975" indent="-180975">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Footer Placeholder 1">
            <a:extLst>
              <a:ext uri="{FF2B5EF4-FFF2-40B4-BE49-F238E27FC236}">
                <a16:creationId xmlns:a16="http://schemas.microsoft.com/office/drawing/2014/main" id="{5E3791D5-003B-CC0C-3D9C-E0D839E03AAD}"/>
              </a:ext>
            </a:extLst>
          </p:cNvPr>
          <p:cNvSpPr>
            <a:spLocks noGrp="1"/>
          </p:cNvSpPr>
          <p:nvPr>
            <p:ph type="ftr" sz="quarter" idx="34"/>
          </p:nvPr>
        </p:nvSpPr>
        <p:spPr/>
        <p:txBody>
          <a:bodyPr/>
          <a:lstStyle/>
          <a:p>
            <a:r>
              <a:rPr lang="en-US"/>
              <a:t>© Generation Investment Management LLP 2023  -  Private and confidential / not for public distribution / marketing communication</a:t>
            </a:r>
            <a:endParaRPr lang="en-US" dirty="0"/>
          </a:p>
        </p:txBody>
      </p:sp>
    </p:spTree>
    <p:extLst>
      <p:ext uri="{BB962C8B-B14F-4D97-AF65-F5344CB8AC3E}">
        <p14:creationId xmlns:p14="http://schemas.microsoft.com/office/powerpoint/2010/main" val="32674381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am slides">
    <p:bg>
      <p:bgPr>
        <a:solidFill>
          <a:schemeClr val="bg2"/>
        </a:solidFill>
        <a:effectLst/>
      </p:bgPr>
    </p:bg>
    <p:spTree>
      <p:nvGrpSpPr>
        <p:cNvPr id="1" name=""/>
        <p:cNvGrpSpPr/>
        <p:nvPr/>
      </p:nvGrpSpPr>
      <p:grpSpPr>
        <a:xfrm>
          <a:off x="0" y="0"/>
          <a:ext cx="0" cy="0"/>
          <a:chOff x="0" y="0"/>
          <a:chExt cx="0" cy="0"/>
        </a:xfrm>
      </p:grpSpPr>
      <p:sp>
        <p:nvSpPr>
          <p:cNvPr id="30" name="Picture Placeholder 4">
            <a:extLst>
              <a:ext uri="{FF2B5EF4-FFF2-40B4-BE49-F238E27FC236}">
                <a16:creationId xmlns:a16="http://schemas.microsoft.com/office/drawing/2014/main" id="{76101020-0B38-F345-AD7F-AB9A5F0DC251}"/>
              </a:ext>
            </a:extLst>
          </p:cNvPr>
          <p:cNvSpPr>
            <a:spLocks noGrp="1"/>
          </p:cNvSpPr>
          <p:nvPr>
            <p:ph type="pic" sz="quarter" idx="28"/>
          </p:nvPr>
        </p:nvSpPr>
        <p:spPr>
          <a:xfrm>
            <a:off x="639763" y="3498813"/>
            <a:ext cx="1676175" cy="2274887"/>
          </a:xfrm>
          <a:pattFill prst="wdUpDiag">
            <a:fgClr>
              <a:schemeClr val="bg2">
                <a:lumMod val="95000"/>
              </a:schemeClr>
            </a:fgClr>
            <a:bgClr>
              <a:schemeClr val="bg1"/>
            </a:bgClr>
          </a:pattFill>
        </p:spPr>
        <p:txBody>
          <a:bodyPr/>
          <a:lstStyle/>
          <a:p>
            <a:endParaRPr lang="en-GB"/>
          </a:p>
        </p:txBody>
      </p:sp>
      <p:sp>
        <p:nvSpPr>
          <p:cNvPr id="31" name="Text Placeholder 6">
            <a:extLst>
              <a:ext uri="{FF2B5EF4-FFF2-40B4-BE49-F238E27FC236}">
                <a16:creationId xmlns:a16="http://schemas.microsoft.com/office/drawing/2014/main" id="{0B0CAF33-687D-9892-9E37-D6B47A851489}"/>
              </a:ext>
            </a:extLst>
          </p:cNvPr>
          <p:cNvSpPr>
            <a:spLocks noGrp="1"/>
          </p:cNvSpPr>
          <p:nvPr>
            <p:ph type="body" sz="quarter" idx="29"/>
          </p:nvPr>
        </p:nvSpPr>
        <p:spPr>
          <a:xfrm>
            <a:off x="639763" y="5854640"/>
            <a:ext cx="1676175" cy="549291"/>
          </a:xfrm>
        </p:spPr>
        <p:txBody>
          <a:bodyPr/>
          <a:lstStyle>
            <a:lvl1pPr>
              <a:spcBef>
                <a:spcPts val="200"/>
              </a:spcBef>
              <a:defRPr sz="800" b="1" cap="all" baseline="0">
                <a:solidFill>
                  <a:schemeClr val="accent2"/>
                </a:solidFill>
              </a:defRPr>
            </a:lvl1pPr>
            <a:lvl2pPr>
              <a:spcBef>
                <a:spcPts val="200"/>
              </a:spcBef>
              <a:defRPr sz="1200"/>
            </a:lvl2pPr>
          </a:lstStyle>
          <a:p>
            <a:pPr lvl="0"/>
            <a:r>
              <a:rPr lang="en-US" dirty="0"/>
              <a:t>Click to edit Master text styles</a:t>
            </a:r>
          </a:p>
          <a:p>
            <a:pPr lvl="1"/>
            <a:r>
              <a:rPr lang="en-US" dirty="0"/>
              <a:t>Second level</a:t>
            </a:r>
            <a:endParaRPr lang="en-GB" dirty="0"/>
          </a:p>
        </p:txBody>
      </p:sp>
      <p:sp>
        <p:nvSpPr>
          <p:cNvPr id="32" name="Picture Placeholder 4">
            <a:extLst>
              <a:ext uri="{FF2B5EF4-FFF2-40B4-BE49-F238E27FC236}">
                <a16:creationId xmlns:a16="http://schemas.microsoft.com/office/drawing/2014/main" id="{3ADCF970-D858-B3A1-66FF-9C7AF1EB5833}"/>
              </a:ext>
            </a:extLst>
          </p:cNvPr>
          <p:cNvSpPr>
            <a:spLocks noGrp="1"/>
          </p:cNvSpPr>
          <p:nvPr>
            <p:ph type="pic" sz="quarter" idx="30"/>
          </p:nvPr>
        </p:nvSpPr>
        <p:spPr>
          <a:xfrm>
            <a:off x="2380297" y="3498813"/>
            <a:ext cx="1676175" cy="2274887"/>
          </a:xfrm>
          <a:pattFill prst="wdUpDiag">
            <a:fgClr>
              <a:schemeClr val="bg2">
                <a:lumMod val="95000"/>
              </a:schemeClr>
            </a:fgClr>
            <a:bgClr>
              <a:schemeClr val="bg1"/>
            </a:bgClr>
          </a:pattFill>
        </p:spPr>
        <p:txBody>
          <a:bodyPr/>
          <a:lstStyle/>
          <a:p>
            <a:endParaRPr lang="en-GB"/>
          </a:p>
        </p:txBody>
      </p:sp>
      <p:sp>
        <p:nvSpPr>
          <p:cNvPr id="35" name="Text Placeholder 6">
            <a:extLst>
              <a:ext uri="{FF2B5EF4-FFF2-40B4-BE49-F238E27FC236}">
                <a16:creationId xmlns:a16="http://schemas.microsoft.com/office/drawing/2014/main" id="{848C1955-8006-15AB-5767-0B126B6DB4B9}"/>
              </a:ext>
            </a:extLst>
          </p:cNvPr>
          <p:cNvSpPr>
            <a:spLocks noGrp="1"/>
          </p:cNvSpPr>
          <p:nvPr>
            <p:ph type="body" sz="quarter" idx="31"/>
          </p:nvPr>
        </p:nvSpPr>
        <p:spPr>
          <a:xfrm>
            <a:off x="2380297" y="5854640"/>
            <a:ext cx="1676175" cy="549291"/>
          </a:xfrm>
        </p:spPr>
        <p:txBody>
          <a:bodyPr/>
          <a:lstStyle>
            <a:lvl1pPr>
              <a:spcBef>
                <a:spcPts val="200"/>
              </a:spcBef>
              <a:defRPr sz="800" b="1" cap="all" baseline="0">
                <a:solidFill>
                  <a:schemeClr val="accent2"/>
                </a:solidFill>
              </a:defRPr>
            </a:lvl1pPr>
            <a:lvl2pPr>
              <a:spcBef>
                <a:spcPts val="200"/>
              </a:spcBef>
              <a:defRPr sz="1200"/>
            </a:lvl2pPr>
          </a:lstStyle>
          <a:p>
            <a:pPr lvl="0"/>
            <a:r>
              <a:rPr lang="en-US" dirty="0"/>
              <a:t>Click to edit Master text styles</a:t>
            </a:r>
          </a:p>
          <a:p>
            <a:pPr lvl="1"/>
            <a:r>
              <a:rPr lang="en-US" dirty="0"/>
              <a:t>Second level</a:t>
            </a:r>
            <a:endParaRPr lang="en-GB" dirty="0"/>
          </a:p>
        </p:txBody>
      </p:sp>
      <p:sp>
        <p:nvSpPr>
          <p:cNvPr id="36" name="Picture Placeholder 4">
            <a:extLst>
              <a:ext uri="{FF2B5EF4-FFF2-40B4-BE49-F238E27FC236}">
                <a16:creationId xmlns:a16="http://schemas.microsoft.com/office/drawing/2014/main" id="{891E926C-F42C-3E29-C409-DE9609638047}"/>
              </a:ext>
            </a:extLst>
          </p:cNvPr>
          <p:cNvSpPr>
            <a:spLocks noGrp="1"/>
          </p:cNvSpPr>
          <p:nvPr>
            <p:ph type="pic" sz="quarter" idx="32"/>
          </p:nvPr>
        </p:nvSpPr>
        <p:spPr>
          <a:xfrm>
            <a:off x="4120831" y="3498813"/>
            <a:ext cx="1676175" cy="2274887"/>
          </a:xfrm>
          <a:pattFill prst="wdUpDiag">
            <a:fgClr>
              <a:schemeClr val="bg2">
                <a:lumMod val="95000"/>
              </a:schemeClr>
            </a:fgClr>
            <a:bgClr>
              <a:schemeClr val="bg1"/>
            </a:bgClr>
          </a:pattFill>
        </p:spPr>
        <p:txBody>
          <a:bodyPr/>
          <a:lstStyle/>
          <a:p>
            <a:endParaRPr lang="en-GB"/>
          </a:p>
        </p:txBody>
      </p:sp>
      <p:sp>
        <p:nvSpPr>
          <p:cNvPr id="37" name="Text Placeholder 6">
            <a:extLst>
              <a:ext uri="{FF2B5EF4-FFF2-40B4-BE49-F238E27FC236}">
                <a16:creationId xmlns:a16="http://schemas.microsoft.com/office/drawing/2014/main" id="{0E1770F9-372C-8A9D-E111-38745937AFE9}"/>
              </a:ext>
            </a:extLst>
          </p:cNvPr>
          <p:cNvSpPr>
            <a:spLocks noGrp="1"/>
          </p:cNvSpPr>
          <p:nvPr>
            <p:ph type="body" sz="quarter" idx="33"/>
          </p:nvPr>
        </p:nvSpPr>
        <p:spPr>
          <a:xfrm>
            <a:off x="4120831" y="5854640"/>
            <a:ext cx="1676175" cy="549291"/>
          </a:xfrm>
        </p:spPr>
        <p:txBody>
          <a:bodyPr/>
          <a:lstStyle>
            <a:lvl1pPr>
              <a:spcBef>
                <a:spcPts val="200"/>
              </a:spcBef>
              <a:defRPr sz="800" b="1" cap="all" baseline="0">
                <a:solidFill>
                  <a:schemeClr val="accent2"/>
                </a:solidFill>
              </a:defRPr>
            </a:lvl1pPr>
            <a:lvl2pPr>
              <a:spcBef>
                <a:spcPts val="200"/>
              </a:spcBef>
              <a:defRPr sz="1200"/>
            </a:lvl2pPr>
          </a:lstStyle>
          <a:p>
            <a:pPr lvl="0"/>
            <a:r>
              <a:rPr lang="en-US" dirty="0"/>
              <a:t>Click to edit Master text styles</a:t>
            </a:r>
          </a:p>
          <a:p>
            <a:pPr lvl="1"/>
            <a:r>
              <a:rPr lang="en-US" dirty="0"/>
              <a:t>Second level</a:t>
            </a:r>
            <a:endParaRPr lang="en-GB" dirty="0"/>
          </a:p>
        </p:txBody>
      </p:sp>
      <p:sp>
        <p:nvSpPr>
          <p:cNvPr id="38" name="Picture Placeholder 4">
            <a:extLst>
              <a:ext uri="{FF2B5EF4-FFF2-40B4-BE49-F238E27FC236}">
                <a16:creationId xmlns:a16="http://schemas.microsoft.com/office/drawing/2014/main" id="{E8728B56-C115-0826-6CF1-8A2B49858EAF}"/>
              </a:ext>
            </a:extLst>
          </p:cNvPr>
          <p:cNvSpPr>
            <a:spLocks noGrp="1"/>
          </p:cNvSpPr>
          <p:nvPr>
            <p:ph type="pic" sz="quarter" idx="34"/>
          </p:nvPr>
        </p:nvSpPr>
        <p:spPr>
          <a:xfrm>
            <a:off x="5861365" y="3498813"/>
            <a:ext cx="1676175" cy="2274887"/>
          </a:xfrm>
          <a:pattFill prst="wdUpDiag">
            <a:fgClr>
              <a:schemeClr val="bg2">
                <a:lumMod val="95000"/>
              </a:schemeClr>
            </a:fgClr>
            <a:bgClr>
              <a:schemeClr val="bg1"/>
            </a:bgClr>
          </a:pattFill>
        </p:spPr>
        <p:txBody>
          <a:bodyPr/>
          <a:lstStyle/>
          <a:p>
            <a:endParaRPr lang="en-GB"/>
          </a:p>
        </p:txBody>
      </p:sp>
      <p:sp>
        <p:nvSpPr>
          <p:cNvPr id="39" name="Text Placeholder 6">
            <a:extLst>
              <a:ext uri="{FF2B5EF4-FFF2-40B4-BE49-F238E27FC236}">
                <a16:creationId xmlns:a16="http://schemas.microsoft.com/office/drawing/2014/main" id="{388E4123-93FA-69CF-90CD-694852BDBF25}"/>
              </a:ext>
            </a:extLst>
          </p:cNvPr>
          <p:cNvSpPr>
            <a:spLocks noGrp="1"/>
          </p:cNvSpPr>
          <p:nvPr>
            <p:ph type="body" sz="quarter" idx="35"/>
          </p:nvPr>
        </p:nvSpPr>
        <p:spPr>
          <a:xfrm>
            <a:off x="5861365" y="5854640"/>
            <a:ext cx="1676175" cy="549291"/>
          </a:xfrm>
        </p:spPr>
        <p:txBody>
          <a:bodyPr/>
          <a:lstStyle>
            <a:lvl1pPr>
              <a:spcBef>
                <a:spcPts val="200"/>
              </a:spcBef>
              <a:defRPr sz="800" b="1" cap="all" baseline="0">
                <a:solidFill>
                  <a:schemeClr val="accent2"/>
                </a:solidFill>
              </a:defRPr>
            </a:lvl1pPr>
            <a:lvl2pPr>
              <a:spcBef>
                <a:spcPts val="200"/>
              </a:spcBef>
              <a:defRPr sz="1200"/>
            </a:lvl2pPr>
          </a:lstStyle>
          <a:p>
            <a:pPr lvl="0"/>
            <a:r>
              <a:rPr lang="en-US" dirty="0"/>
              <a:t>Click to edit Master text styles</a:t>
            </a:r>
          </a:p>
          <a:p>
            <a:pPr lvl="1"/>
            <a:r>
              <a:rPr lang="en-US" dirty="0"/>
              <a:t>Second level</a:t>
            </a:r>
            <a:endParaRPr lang="en-GB" dirty="0"/>
          </a:p>
        </p:txBody>
      </p:sp>
      <p:sp>
        <p:nvSpPr>
          <p:cNvPr id="5" name="Picture Placeholder 4">
            <a:extLst>
              <a:ext uri="{FF2B5EF4-FFF2-40B4-BE49-F238E27FC236}">
                <a16:creationId xmlns:a16="http://schemas.microsoft.com/office/drawing/2014/main" id="{DE728E19-89C4-8904-BA52-615CF48877C9}"/>
              </a:ext>
            </a:extLst>
          </p:cNvPr>
          <p:cNvSpPr>
            <a:spLocks noGrp="1"/>
          </p:cNvSpPr>
          <p:nvPr>
            <p:ph type="pic" sz="quarter" idx="20"/>
          </p:nvPr>
        </p:nvSpPr>
        <p:spPr>
          <a:xfrm>
            <a:off x="639763" y="525463"/>
            <a:ext cx="1676175" cy="2274887"/>
          </a:xfrm>
          <a:pattFill prst="wdUpDiag">
            <a:fgClr>
              <a:schemeClr val="bg2">
                <a:lumMod val="95000"/>
              </a:schemeClr>
            </a:fgClr>
            <a:bgClr>
              <a:schemeClr val="bg1"/>
            </a:bgClr>
          </a:pattFill>
        </p:spPr>
        <p:txBody>
          <a:bodyPr/>
          <a:lstStyle/>
          <a:p>
            <a:endParaRPr lang="en-GB"/>
          </a:p>
        </p:txBody>
      </p:sp>
      <p:sp>
        <p:nvSpPr>
          <p:cNvPr id="34" name="Slide Number Placeholder 33">
            <a:extLst>
              <a:ext uri="{FF2B5EF4-FFF2-40B4-BE49-F238E27FC236}">
                <a16:creationId xmlns:a16="http://schemas.microsoft.com/office/drawing/2014/main" id="{CD52FADA-9EE7-FAE4-2260-FE2750158445}"/>
              </a:ext>
            </a:extLst>
          </p:cNvPr>
          <p:cNvSpPr>
            <a:spLocks noGrp="1"/>
          </p:cNvSpPr>
          <p:nvPr>
            <p:ph type="sldNum" sz="quarter" idx="19"/>
          </p:nvPr>
        </p:nvSpPr>
        <p:spPr/>
        <p:txBody>
          <a:bodyPr/>
          <a:lstStyle/>
          <a:p>
            <a:fld id="{EFDC1541-4B44-433D-9CCF-E3B8A3E6EFAB}" type="slidenum">
              <a:rPr lang="en-GB" smtClean="0"/>
              <a:pPr/>
              <a:t>‹#›</a:t>
            </a:fld>
            <a:endParaRPr lang="en-GB" dirty="0"/>
          </a:p>
        </p:txBody>
      </p:sp>
      <p:sp>
        <p:nvSpPr>
          <p:cNvPr id="9" name="Title 1">
            <a:extLst>
              <a:ext uri="{FF2B5EF4-FFF2-40B4-BE49-F238E27FC236}">
                <a16:creationId xmlns:a16="http://schemas.microsoft.com/office/drawing/2014/main" id="{847D9560-C912-F087-0274-CB7EA3E148E1}"/>
              </a:ext>
            </a:extLst>
          </p:cNvPr>
          <p:cNvSpPr>
            <a:spLocks noGrp="1" noChangeArrowheads="1"/>
          </p:cNvSpPr>
          <p:nvPr>
            <p:ph type="title" hasCustomPrompt="1"/>
          </p:nvPr>
        </p:nvSpPr>
        <p:spPr>
          <a:xfrm>
            <a:off x="8121029" y="2613025"/>
            <a:ext cx="3429621" cy="602794"/>
          </a:xfrm>
        </p:spPr>
        <p:txBody>
          <a:bodyPr/>
          <a:lstStyle>
            <a:lvl1pPr>
              <a:defRPr/>
            </a:lvl1pPr>
          </a:lstStyle>
          <a:p>
            <a:pPr eaLnBrk="1" hangingPunct="1"/>
            <a:r>
              <a:rPr lang="en-US" altLang="en-US" dirty="0"/>
              <a:t>Heading</a:t>
            </a:r>
            <a:endParaRPr lang="en-GB" altLang="en-US" dirty="0"/>
          </a:p>
        </p:txBody>
      </p:sp>
      <p:sp>
        <p:nvSpPr>
          <p:cNvPr id="7" name="Text Placeholder 6">
            <a:extLst>
              <a:ext uri="{FF2B5EF4-FFF2-40B4-BE49-F238E27FC236}">
                <a16:creationId xmlns:a16="http://schemas.microsoft.com/office/drawing/2014/main" id="{51B74C58-2B09-24D4-CA8E-A449D3C79114}"/>
              </a:ext>
            </a:extLst>
          </p:cNvPr>
          <p:cNvSpPr>
            <a:spLocks noGrp="1"/>
          </p:cNvSpPr>
          <p:nvPr>
            <p:ph type="body" sz="quarter" idx="21"/>
          </p:nvPr>
        </p:nvSpPr>
        <p:spPr>
          <a:xfrm>
            <a:off x="639763" y="2881290"/>
            <a:ext cx="1676175" cy="549291"/>
          </a:xfrm>
        </p:spPr>
        <p:txBody>
          <a:bodyPr/>
          <a:lstStyle>
            <a:lvl1pPr>
              <a:spcBef>
                <a:spcPts val="200"/>
              </a:spcBef>
              <a:defRPr sz="800" b="1" cap="all" baseline="0">
                <a:solidFill>
                  <a:schemeClr val="accent2"/>
                </a:solidFill>
              </a:defRPr>
            </a:lvl1pPr>
            <a:lvl2pPr>
              <a:spcBef>
                <a:spcPts val="200"/>
              </a:spcBef>
              <a:defRPr sz="1200"/>
            </a:lvl2pPr>
          </a:lstStyle>
          <a:p>
            <a:pPr lvl="0"/>
            <a:r>
              <a:rPr lang="en-US" dirty="0"/>
              <a:t>Click to edit Master text styles</a:t>
            </a:r>
          </a:p>
          <a:p>
            <a:pPr lvl="1"/>
            <a:r>
              <a:rPr lang="en-US" dirty="0"/>
              <a:t>Second level</a:t>
            </a:r>
            <a:endParaRPr lang="en-GB" dirty="0"/>
          </a:p>
        </p:txBody>
      </p:sp>
      <p:sp>
        <p:nvSpPr>
          <p:cNvPr id="24" name="Picture Placeholder 4">
            <a:extLst>
              <a:ext uri="{FF2B5EF4-FFF2-40B4-BE49-F238E27FC236}">
                <a16:creationId xmlns:a16="http://schemas.microsoft.com/office/drawing/2014/main" id="{17DAA542-0247-830C-44BC-CDC0B5E59756}"/>
              </a:ext>
            </a:extLst>
          </p:cNvPr>
          <p:cNvSpPr>
            <a:spLocks noGrp="1"/>
          </p:cNvSpPr>
          <p:nvPr>
            <p:ph type="pic" sz="quarter" idx="22"/>
          </p:nvPr>
        </p:nvSpPr>
        <p:spPr>
          <a:xfrm>
            <a:off x="2380297" y="525463"/>
            <a:ext cx="1676175" cy="2274887"/>
          </a:xfrm>
          <a:pattFill prst="wdUpDiag">
            <a:fgClr>
              <a:schemeClr val="bg2">
                <a:lumMod val="95000"/>
              </a:schemeClr>
            </a:fgClr>
            <a:bgClr>
              <a:schemeClr val="bg1"/>
            </a:bgClr>
          </a:pattFill>
        </p:spPr>
        <p:txBody>
          <a:bodyPr/>
          <a:lstStyle/>
          <a:p>
            <a:endParaRPr lang="en-GB"/>
          </a:p>
        </p:txBody>
      </p:sp>
      <p:sp>
        <p:nvSpPr>
          <p:cNvPr id="25" name="Text Placeholder 6">
            <a:extLst>
              <a:ext uri="{FF2B5EF4-FFF2-40B4-BE49-F238E27FC236}">
                <a16:creationId xmlns:a16="http://schemas.microsoft.com/office/drawing/2014/main" id="{4BABFDDB-8F7F-D738-241E-F49E7F56D4E7}"/>
              </a:ext>
            </a:extLst>
          </p:cNvPr>
          <p:cNvSpPr>
            <a:spLocks noGrp="1"/>
          </p:cNvSpPr>
          <p:nvPr>
            <p:ph type="body" sz="quarter" idx="23"/>
          </p:nvPr>
        </p:nvSpPr>
        <p:spPr>
          <a:xfrm>
            <a:off x="2380297" y="2881290"/>
            <a:ext cx="1676175" cy="549291"/>
          </a:xfrm>
        </p:spPr>
        <p:txBody>
          <a:bodyPr/>
          <a:lstStyle>
            <a:lvl1pPr>
              <a:spcBef>
                <a:spcPts val="200"/>
              </a:spcBef>
              <a:defRPr sz="800" b="1" cap="all" baseline="0">
                <a:solidFill>
                  <a:schemeClr val="accent2"/>
                </a:solidFill>
              </a:defRPr>
            </a:lvl1pPr>
            <a:lvl2pPr>
              <a:spcBef>
                <a:spcPts val="200"/>
              </a:spcBef>
              <a:defRPr sz="1200"/>
            </a:lvl2pPr>
          </a:lstStyle>
          <a:p>
            <a:pPr lvl="0"/>
            <a:r>
              <a:rPr lang="en-US" dirty="0"/>
              <a:t>Click to edit Master text styles</a:t>
            </a:r>
          </a:p>
          <a:p>
            <a:pPr lvl="1"/>
            <a:r>
              <a:rPr lang="en-US" dirty="0"/>
              <a:t>Second level</a:t>
            </a:r>
            <a:endParaRPr lang="en-GB" dirty="0"/>
          </a:p>
        </p:txBody>
      </p:sp>
      <p:sp>
        <p:nvSpPr>
          <p:cNvPr id="26" name="Picture Placeholder 4">
            <a:extLst>
              <a:ext uri="{FF2B5EF4-FFF2-40B4-BE49-F238E27FC236}">
                <a16:creationId xmlns:a16="http://schemas.microsoft.com/office/drawing/2014/main" id="{D60C3804-924A-EA50-E88B-F6EC8B3D958E}"/>
              </a:ext>
            </a:extLst>
          </p:cNvPr>
          <p:cNvSpPr>
            <a:spLocks noGrp="1"/>
          </p:cNvSpPr>
          <p:nvPr>
            <p:ph type="pic" sz="quarter" idx="24"/>
          </p:nvPr>
        </p:nvSpPr>
        <p:spPr>
          <a:xfrm>
            <a:off x="4120831" y="525463"/>
            <a:ext cx="1676175" cy="2274887"/>
          </a:xfrm>
          <a:pattFill prst="wdUpDiag">
            <a:fgClr>
              <a:schemeClr val="bg2">
                <a:lumMod val="95000"/>
              </a:schemeClr>
            </a:fgClr>
            <a:bgClr>
              <a:schemeClr val="bg1"/>
            </a:bgClr>
          </a:pattFill>
        </p:spPr>
        <p:txBody>
          <a:bodyPr/>
          <a:lstStyle/>
          <a:p>
            <a:endParaRPr lang="en-GB"/>
          </a:p>
        </p:txBody>
      </p:sp>
      <p:sp>
        <p:nvSpPr>
          <p:cNvPr id="27" name="Text Placeholder 6">
            <a:extLst>
              <a:ext uri="{FF2B5EF4-FFF2-40B4-BE49-F238E27FC236}">
                <a16:creationId xmlns:a16="http://schemas.microsoft.com/office/drawing/2014/main" id="{99414665-BB5B-8E2A-6A93-FD9FF637928D}"/>
              </a:ext>
            </a:extLst>
          </p:cNvPr>
          <p:cNvSpPr>
            <a:spLocks noGrp="1"/>
          </p:cNvSpPr>
          <p:nvPr>
            <p:ph type="body" sz="quarter" idx="25"/>
          </p:nvPr>
        </p:nvSpPr>
        <p:spPr>
          <a:xfrm>
            <a:off x="4120831" y="2881290"/>
            <a:ext cx="1676175" cy="549291"/>
          </a:xfrm>
        </p:spPr>
        <p:txBody>
          <a:bodyPr/>
          <a:lstStyle>
            <a:lvl1pPr>
              <a:spcBef>
                <a:spcPts val="200"/>
              </a:spcBef>
              <a:defRPr sz="800" b="1" cap="all" baseline="0">
                <a:solidFill>
                  <a:schemeClr val="accent2"/>
                </a:solidFill>
              </a:defRPr>
            </a:lvl1pPr>
            <a:lvl2pPr>
              <a:spcBef>
                <a:spcPts val="200"/>
              </a:spcBef>
              <a:defRPr sz="1200"/>
            </a:lvl2pPr>
          </a:lstStyle>
          <a:p>
            <a:pPr lvl="0"/>
            <a:r>
              <a:rPr lang="en-US" dirty="0"/>
              <a:t>Click to edit Master text styles</a:t>
            </a:r>
          </a:p>
          <a:p>
            <a:pPr lvl="1"/>
            <a:r>
              <a:rPr lang="en-US" dirty="0"/>
              <a:t>Second level</a:t>
            </a:r>
            <a:endParaRPr lang="en-GB" dirty="0"/>
          </a:p>
        </p:txBody>
      </p:sp>
      <p:sp>
        <p:nvSpPr>
          <p:cNvPr id="28" name="Picture Placeholder 4">
            <a:extLst>
              <a:ext uri="{FF2B5EF4-FFF2-40B4-BE49-F238E27FC236}">
                <a16:creationId xmlns:a16="http://schemas.microsoft.com/office/drawing/2014/main" id="{CC9A534F-5987-C7EA-A08B-324F2533C741}"/>
              </a:ext>
            </a:extLst>
          </p:cNvPr>
          <p:cNvSpPr>
            <a:spLocks noGrp="1"/>
          </p:cNvSpPr>
          <p:nvPr>
            <p:ph type="pic" sz="quarter" idx="26"/>
          </p:nvPr>
        </p:nvSpPr>
        <p:spPr>
          <a:xfrm>
            <a:off x="5861365" y="525463"/>
            <a:ext cx="1676175" cy="2274887"/>
          </a:xfrm>
          <a:pattFill prst="wdUpDiag">
            <a:fgClr>
              <a:schemeClr val="bg2">
                <a:lumMod val="95000"/>
              </a:schemeClr>
            </a:fgClr>
            <a:bgClr>
              <a:schemeClr val="bg1"/>
            </a:bgClr>
          </a:pattFill>
        </p:spPr>
        <p:txBody>
          <a:bodyPr/>
          <a:lstStyle/>
          <a:p>
            <a:endParaRPr lang="en-GB"/>
          </a:p>
        </p:txBody>
      </p:sp>
      <p:sp>
        <p:nvSpPr>
          <p:cNvPr id="29" name="Text Placeholder 6">
            <a:extLst>
              <a:ext uri="{FF2B5EF4-FFF2-40B4-BE49-F238E27FC236}">
                <a16:creationId xmlns:a16="http://schemas.microsoft.com/office/drawing/2014/main" id="{22A18376-6910-7526-562A-8C36557D0CED}"/>
              </a:ext>
            </a:extLst>
          </p:cNvPr>
          <p:cNvSpPr>
            <a:spLocks noGrp="1"/>
          </p:cNvSpPr>
          <p:nvPr>
            <p:ph type="body" sz="quarter" idx="27"/>
          </p:nvPr>
        </p:nvSpPr>
        <p:spPr>
          <a:xfrm>
            <a:off x="5861365" y="2881290"/>
            <a:ext cx="1676175" cy="549291"/>
          </a:xfrm>
        </p:spPr>
        <p:txBody>
          <a:bodyPr/>
          <a:lstStyle>
            <a:lvl1pPr>
              <a:spcBef>
                <a:spcPts val="200"/>
              </a:spcBef>
              <a:defRPr sz="800" b="1" cap="all" baseline="0">
                <a:solidFill>
                  <a:schemeClr val="accent2"/>
                </a:solidFill>
              </a:defRPr>
            </a:lvl1pPr>
            <a:lvl2pPr>
              <a:spcBef>
                <a:spcPts val="200"/>
              </a:spcBef>
              <a:defRPr sz="1200"/>
            </a:lvl2pPr>
          </a:lstStyle>
          <a:p>
            <a:pPr lvl="0"/>
            <a:r>
              <a:rPr lang="en-US" dirty="0"/>
              <a:t>Click to edit Master text styles</a:t>
            </a:r>
          </a:p>
          <a:p>
            <a:pPr lvl="1"/>
            <a:r>
              <a:rPr lang="en-US" dirty="0"/>
              <a:t>Second level</a:t>
            </a:r>
            <a:endParaRPr lang="en-GB" dirty="0"/>
          </a:p>
        </p:txBody>
      </p:sp>
      <p:sp>
        <p:nvSpPr>
          <p:cNvPr id="2" name="Footer Placeholder 1">
            <a:extLst>
              <a:ext uri="{FF2B5EF4-FFF2-40B4-BE49-F238E27FC236}">
                <a16:creationId xmlns:a16="http://schemas.microsoft.com/office/drawing/2014/main" id="{0F7CEF99-FD6D-34AE-A22C-8A3076D5B983}"/>
              </a:ext>
            </a:extLst>
          </p:cNvPr>
          <p:cNvSpPr>
            <a:spLocks noGrp="1"/>
          </p:cNvSpPr>
          <p:nvPr>
            <p:ph type="ftr" sz="quarter" idx="36"/>
          </p:nvPr>
        </p:nvSpPr>
        <p:spPr/>
        <p:txBody>
          <a:bodyPr/>
          <a:lstStyle/>
          <a:p>
            <a:r>
              <a:rPr lang="en-US"/>
              <a:t>© Generation Investment Management LLP 2023  -  Private and confidential / not for public distribution / marketing communication</a:t>
            </a:r>
            <a:endParaRPr lang="en-US" dirty="0"/>
          </a:p>
        </p:txBody>
      </p:sp>
    </p:spTree>
    <p:extLst>
      <p:ext uri="{BB962C8B-B14F-4D97-AF65-F5344CB8AC3E}">
        <p14:creationId xmlns:p14="http://schemas.microsoft.com/office/powerpoint/2010/main" val="1527806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DFA980B-CE77-48D0-A107-DC7C2B4B2721}"/>
              </a:ext>
            </a:extLst>
          </p:cNvPr>
          <p:cNvSpPr>
            <a:spLocks noGrp="1"/>
          </p:cNvSpPr>
          <p:nvPr>
            <p:ph type="body" sz="quarter" idx="14"/>
          </p:nvPr>
        </p:nvSpPr>
        <p:spPr>
          <a:xfrm>
            <a:off x="651510" y="1376044"/>
            <a:ext cx="8343265" cy="5183505"/>
          </a:xfrm>
        </p:spPr>
        <p:txBody>
          <a:bodyPr lIns="0" tIns="0" rIns="0" bIns="0" numCol="2" spcCol="360000">
            <a:noAutofit/>
          </a:bodyPr>
          <a:lstStyle>
            <a:lvl1pPr algn="l">
              <a:lnSpc>
                <a:spcPct val="110000"/>
              </a:lnSpc>
              <a:spcBef>
                <a:spcPts val="601"/>
              </a:spcBef>
              <a:defRPr sz="800">
                <a:solidFill>
                  <a:schemeClr val="tx1"/>
                </a:solidFill>
              </a:defRPr>
            </a:lvl1pPr>
            <a:lvl2pPr algn="l">
              <a:lnSpc>
                <a:spcPct val="110000"/>
              </a:lnSpc>
              <a:spcBef>
                <a:spcPts val="601"/>
              </a:spcBef>
              <a:defRPr sz="800">
                <a:solidFill>
                  <a:schemeClr val="tx1"/>
                </a:solidFill>
              </a:defRPr>
            </a:lvl2pPr>
          </a:lstStyle>
          <a:p>
            <a:pPr lvl="0"/>
            <a:r>
              <a:rPr lang="en-US" dirty="0"/>
              <a:t>Click to edit Master text styles</a:t>
            </a:r>
          </a:p>
          <a:p>
            <a:pPr lvl="1"/>
            <a:r>
              <a:rPr lang="en-US" dirty="0"/>
              <a:t>Second level</a:t>
            </a:r>
            <a:endParaRPr lang="en-GB" dirty="0"/>
          </a:p>
        </p:txBody>
      </p:sp>
      <p:sp>
        <p:nvSpPr>
          <p:cNvPr id="3" name="Title 2">
            <a:extLst>
              <a:ext uri="{FF2B5EF4-FFF2-40B4-BE49-F238E27FC236}">
                <a16:creationId xmlns:a16="http://schemas.microsoft.com/office/drawing/2014/main" id="{150428BB-6364-4B2E-8D59-54808BA299A6}"/>
              </a:ext>
            </a:extLst>
          </p:cNvPr>
          <p:cNvSpPr>
            <a:spLocks noGrp="1"/>
          </p:cNvSpPr>
          <p:nvPr>
            <p:ph type="title"/>
          </p:nvPr>
        </p:nvSpPr>
        <p:spPr>
          <a:xfrm>
            <a:off x="651510" y="532556"/>
            <a:ext cx="8114665" cy="351635"/>
          </a:xfrm>
        </p:spPr>
        <p:txBody>
          <a:bodyPr/>
          <a:lstStyle>
            <a:lvl1pPr>
              <a:defRPr sz="2800" spc="-100" baseline="0">
                <a:solidFill>
                  <a:schemeClr val="accent2"/>
                </a:solidFill>
              </a:defRPr>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79B4B7C2-14D2-4DBD-5CFB-03B04B3A227A}"/>
              </a:ext>
            </a:extLst>
          </p:cNvPr>
          <p:cNvSpPr>
            <a:spLocks noGrp="1"/>
          </p:cNvSpPr>
          <p:nvPr>
            <p:ph type="sldNum" sz="quarter" idx="15"/>
          </p:nvPr>
        </p:nvSpPr>
        <p:spPr/>
        <p:txBody>
          <a:bodyPr/>
          <a:lstStyle/>
          <a:p>
            <a:fld id="{EFDC1541-4B44-433D-9CCF-E3B8A3E6EFAB}" type="slidenum">
              <a:rPr lang="en-GB" smtClean="0"/>
              <a:pPr/>
              <a:t>‹#›</a:t>
            </a:fld>
            <a:endParaRPr lang="en-GB" dirty="0"/>
          </a:p>
        </p:txBody>
      </p:sp>
      <p:sp>
        <p:nvSpPr>
          <p:cNvPr id="2" name="Footer Placeholder 1">
            <a:extLst>
              <a:ext uri="{FF2B5EF4-FFF2-40B4-BE49-F238E27FC236}">
                <a16:creationId xmlns:a16="http://schemas.microsoft.com/office/drawing/2014/main" id="{6C90F5DA-50EB-F1FE-5957-1FB9F039CDC2}"/>
              </a:ext>
            </a:extLst>
          </p:cNvPr>
          <p:cNvSpPr>
            <a:spLocks noGrp="1"/>
          </p:cNvSpPr>
          <p:nvPr>
            <p:ph type="ftr" sz="quarter" idx="16"/>
          </p:nvPr>
        </p:nvSpPr>
        <p:spPr/>
        <p:txBody>
          <a:bodyPr/>
          <a:lstStyle/>
          <a:p>
            <a:r>
              <a:rPr lang="en-US"/>
              <a:t>© Generation Investment Management LLP 2023  -  Private and confidential / not for public distribution / marketing communication</a:t>
            </a:r>
            <a:endParaRPr lang="en-US" dirty="0"/>
          </a:p>
        </p:txBody>
      </p:sp>
    </p:spTree>
    <p:extLst>
      <p:ext uri="{BB962C8B-B14F-4D97-AF65-F5344CB8AC3E}">
        <p14:creationId xmlns:p14="http://schemas.microsoft.com/office/powerpoint/2010/main" val="28956378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 column tex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DFA980B-CE77-48D0-A107-DC7C2B4B2721}"/>
              </a:ext>
            </a:extLst>
          </p:cNvPr>
          <p:cNvSpPr>
            <a:spLocks noGrp="1"/>
          </p:cNvSpPr>
          <p:nvPr>
            <p:ph type="body" sz="quarter" idx="14"/>
          </p:nvPr>
        </p:nvSpPr>
        <p:spPr>
          <a:xfrm>
            <a:off x="651510" y="1376045"/>
            <a:ext cx="10899140" cy="4833576"/>
          </a:xfrm>
        </p:spPr>
        <p:txBody>
          <a:bodyPr lIns="0" tIns="0" rIns="0" bIns="0" numCol="3" spcCol="360000">
            <a:noAutofit/>
          </a:bodyPr>
          <a:lstStyle>
            <a:lvl1pPr algn="l">
              <a:lnSpc>
                <a:spcPct val="100000"/>
              </a:lnSpc>
              <a:spcBef>
                <a:spcPts val="600"/>
              </a:spcBef>
              <a:defRPr sz="700">
                <a:solidFill>
                  <a:schemeClr val="tx1"/>
                </a:solidFill>
              </a:defRPr>
            </a:lvl1pPr>
            <a:lvl2pPr algn="l">
              <a:lnSpc>
                <a:spcPct val="100000"/>
              </a:lnSpc>
              <a:spcBef>
                <a:spcPts val="600"/>
              </a:spcBef>
              <a:defRPr sz="700">
                <a:solidFill>
                  <a:schemeClr val="tx1"/>
                </a:solidFill>
              </a:defRPr>
            </a:lvl2pPr>
          </a:lstStyle>
          <a:p>
            <a:pPr lvl="0"/>
            <a:r>
              <a:rPr lang="en-US" dirty="0"/>
              <a:t>Click to edit Master text styles</a:t>
            </a:r>
          </a:p>
          <a:p>
            <a:pPr lvl="1"/>
            <a:r>
              <a:rPr lang="en-US" dirty="0"/>
              <a:t>Second level</a:t>
            </a:r>
            <a:endParaRPr lang="en-GB" dirty="0"/>
          </a:p>
        </p:txBody>
      </p:sp>
      <p:sp>
        <p:nvSpPr>
          <p:cNvPr id="3" name="Title 2">
            <a:extLst>
              <a:ext uri="{FF2B5EF4-FFF2-40B4-BE49-F238E27FC236}">
                <a16:creationId xmlns:a16="http://schemas.microsoft.com/office/drawing/2014/main" id="{150428BB-6364-4B2E-8D59-54808BA299A6}"/>
              </a:ext>
            </a:extLst>
          </p:cNvPr>
          <p:cNvSpPr>
            <a:spLocks noGrp="1"/>
          </p:cNvSpPr>
          <p:nvPr>
            <p:ph type="title"/>
          </p:nvPr>
        </p:nvSpPr>
        <p:spPr>
          <a:xfrm>
            <a:off x="651510" y="532556"/>
            <a:ext cx="8114665" cy="351635"/>
          </a:xfrm>
        </p:spPr>
        <p:txBody>
          <a:bodyPr/>
          <a:lstStyle>
            <a:lvl1pPr>
              <a:defRPr sz="2800" spc="-10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79B4B7C2-14D2-4DBD-5CFB-03B04B3A227A}"/>
              </a:ext>
            </a:extLst>
          </p:cNvPr>
          <p:cNvSpPr>
            <a:spLocks noGrp="1"/>
          </p:cNvSpPr>
          <p:nvPr>
            <p:ph type="sldNum" sz="quarter" idx="15"/>
          </p:nvPr>
        </p:nvSpPr>
        <p:spPr/>
        <p:txBody>
          <a:bodyPr/>
          <a:lstStyle/>
          <a:p>
            <a:fld id="{EFDC1541-4B44-433D-9CCF-E3B8A3E6EFAB}" type="slidenum">
              <a:rPr lang="en-GB" smtClean="0"/>
              <a:pPr/>
              <a:t>‹#›</a:t>
            </a:fld>
            <a:endParaRPr lang="en-GB" dirty="0"/>
          </a:p>
        </p:txBody>
      </p:sp>
      <p:sp>
        <p:nvSpPr>
          <p:cNvPr id="5" name="Footer Placeholder 4">
            <a:extLst>
              <a:ext uri="{FF2B5EF4-FFF2-40B4-BE49-F238E27FC236}">
                <a16:creationId xmlns:a16="http://schemas.microsoft.com/office/drawing/2014/main" id="{EF4DDAB1-2866-6DD5-3F33-DA366A29EC10}"/>
              </a:ext>
            </a:extLst>
          </p:cNvPr>
          <p:cNvSpPr>
            <a:spLocks noGrp="1"/>
          </p:cNvSpPr>
          <p:nvPr>
            <p:ph type="ftr" sz="quarter" idx="16"/>
          </p:nvPr>
        </p:nvSpPr>
        <p:spPr/>
        <p:txBody>
          <a:bodyPr/>
          <a:lstStyle/>
          <a:p>
            <a:r>
              <a:rPr lang="en-US"/>
              <a:t>© Generation Investment Management LLP 2023  -  Private and confidential / not for public distribution / marketing communication</a:t>
            </a:r>
            <a:endParaRPr lang="en-US" dirty="0"/>
          </a:p>
        </p:txBody>
      </p:sp>
    </p:spTree>
    <p:extLst>
      <p:ext uri="{BB962C8B-B14F-4D97-AF65-F5344CB8AC3E}">
        <p14:creationId xmlns:p14="http://schemas.microsoft.com/office/powerpoint/2010/main" val="8514259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nvestment process">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06F40317-E74E-4F31-8F28-820D10F07B4E}"/>
              </a:ext>
            </a:extLst>
          </p:cNvPr>
          <p:cNvSpPr>
            <a:spLocks noGrp="1"/>
          </p:cNvSpPr>
          <p:nvPr>
            <p:ph type="body" sz="quarter" idx="13" hasCustomPrompt="1"/>
          </p:nvPr>
        </p:nvSpPr>
        <p:spPr>
          <a:xfrm>
            <a:off x="651510" y="6252400"/>
            <a:ext cx="10899140" cy="279525"/>
          </a:xfrm>
        </p:spPr>
        <p:txBody>
          <a:bodyPr anchor="b" anchorCtr="0">
            <a:noAutofit/>
          </a:bodyPr>
          <a:lstStyle>
            <a:lvl1pPr marL="0" indent="0">
              <a:spcBef>
                <a:spcPts val="0"/>
              </a:spcBef>
              <a:defRPr sz="900" b="0">
                <a:solidFill>
                  <a:schemeClr val="tx1"/>
                </a:solidFill>
              </a:defRPr>
            </a:lvl1pPr>
          </a:lstStyle>
          <a:p>
            <a:pPr lvl="0"/>
            <a:r>
              <a:rPr lang="en-US" dirty="0"/>
              <a:t>Source/notes</a:t>
            </a:r>
          </a:p>
        </p:txBody>
      </p:sp>
      <p:sp>
        <p:nvSpPr>
          <p:cNvPr id="5" name="Title 4">
            <a:extLst>
              <a:ext uri="{FF2B5EF4-FFF2-40B4-BE49-F238E27FC236}">
                <a16:creationId xmlns:a16="http://schemas.microsoft.com/office/drawing/2014/main" id="{6499A887-B788-45F4-B4CA-F11D046DA569}"/>
              </a:ext>
            </a:extLst>
          </p:cNvPr>
          <p:cNvSpPr>
            <a:spLocks noGrp="1"/>
          </p:cNvSpPr>
          <p:nvPr>
            <p:ph type="title" hasCustomPrompt="1"/>
          </p:nvPr>
        </p:nvSpPr>
        <p:spPr/>
        <p:txBody>
          <a:bodyPr/>
          <a:lstStyle>
            <a:lvl1pPr>
              <a:defRPr/>
            </a:lvl1pPr>
          </a:lstStyle>
          <a:p>
            <a:r>
              <a:rPr lang="en-US" dirty="0"/>
              <a:t>Heading</a:t>
            </a:r>
            <a:endParaRPr lang="en-GB" dirty="0"/>
          </a:p>
        </p:txBody>
      </p:sp>
      <p:sp>
        <p:nvSpPr>
          <p:cNvPr id="2" name="Slide Number Placeholder 1">
            <a:extLst>
              <a:ext uri="{FF2B5EF4-FFF2-40B4-BE49-F238E27FC236}">
                <a16:creationId xmlns:a16="http://schemas.microsoft.com/office/drawing/2014/main" id="{815AE675-3F23-6405-B6B1-0A22AB0163CB}"/>
              </a:ext>
            </a:extLst>
          </p:cNvPr>
          <p:cNvSpPr>
            <a:spLocks noGrp="1"/>
          </p:cNvSpPr>
          <p:nvPr>
            <p:ph type="sldNum" sz="quarter" idx="17"/>
          </p:nvPr>
        </p:nvSpPr>
        <p:spPr/>
        <p:txBody>
          <a:bodyPr/>
          <a:lstStyle/>
          <a:p>
            <a:fld id="{EFDC1541-4B44-433D-9CCF-E3B8A3E6EFAB}" type="slidenum">
              <a:rPr lang="en-GB" smtClean="0"/>
              <a:pPr/>
              <a:t>‹#›</a:t>
            </a:fld>
            <a:endParaRPr lang="en-GB" dirty="0"/>
          </a:p>
        </p:txBody>
      </p:sp>
      <p:sp>
        <p:nvSpPr>
          <p:cNvPr id="3" name="Text Placeholder 9">
            <a:extLst>
              <a:ext uri="{FF2B5EF4-FFF2-40B4-BE49-F238E27FC236}">
                <a16:creationId xmlns:a16="http://schemas.microsoft.com/office/drawing/2014/main" id="{DD93479B-83E7-A3BD-7DF6-23DE8143D803}"/>
              </a:ext>
            </a:extLst>
          </p:cNvPr>
          <p:cNvSpPr>
            <a:spLocks noGrp="1"/>
          </p:cNvSpPr>
          <p:nvPr>
            <p:ph type="body" sz="quarter" idx="35"/>
          </p:nvPr>
        </p:nvSpPr>
        <p:spPr>
          <a:xfrm>
            <a:off x="639762" y="1293191"/>
            <a:ext cx="8114665" cy="489287"/>
          </a:xfrm>
        </p:spPr>
        <p:txBody>
          <a:bodyPr/>
          <a:lstStyle>
            <a:lvl1pPr>
              <a:spcBef>
                <a:spcPts val="0"/>
              </a:spcBef>
              <a:defRPr sz="2400" b="0">
                <a:solidFill>
                  <a:schemeClr val="accent1"/>
                </a:solidFill>
              </a:defRPr>
            </a:lvl1pPr>
            <a:lvl2pPr>
              <a:spcBef>
                <a:spcPts val="0"/>
              </a:spcBef>
              <a:defRPr sz="1800">
                <a:solidFill>
                  <a:schemeClr val="tx1"/>
                </a:solidFill>
              </a:defRPr>
            </a:lvl2pPr>
          </a:lstStyle>
          <a:p>
            <a:pPr lvl="0"/>
            <a:r>
              <a:rPr lang="en-US" dirty="0"/>
              <a:t>Click to edit Master text styles</a:t>
            </a:r>
            <a:endParaRPr lang="en-GB" dirty="0"/>
          </a:p>
        </p:txBody>
      </p:sp>
      <p:sp>
        <p:nvSpPr>
          <p:cNvPr id="4" name="Text Placeholder 3">
            <a:extLst>
              <a:ext uri="{FF2B5EF4-FFF2-40B4-BE49-F238E27FC236}">
                <a16:creationId xmlns:a16="http://schemas.microsoft.com/office/drawing/2014/main" id="{C076E8D3-BEAC-6C19-8371-ABE312EE417C}"/>
              </a:ext>
            </a:extLst>
          </p:cNvPr>
          <p:cNvSpPr>
            <a:spLocks noGrp="1"/>
          </p:cNvSpPr>
          <p:nvPr>
            <p:ph type="body" sz="quarter" idx="19" hasCustomPrompt="1"/>
          </p:nvPr>
        </p:nvSpPr>
        <p:spPr>
          <a:xfrm>
            <a:off x="639762" y="2062003"/>
            <a:ext cx="2944195" cy="4121627"/>
          </a:xfrm>
          <a:prstGeom prst="roundRect">
            <a:avLst>
              <a:gd name="adj" fmla="val 3516"/>
            </a:avLst>
          </a:prstGeom>
          <a:solidFill>
            <a:schemeClr val="accent2"/>
          </a:solidFill>
        </p:spPr>
        <p:txBody>
          <a:bodyPr lIns="144000" tIns="144000" rIns="144000" bIns="144000"/>
          <a:lstStyle>
            <a:lvl1pPr>
              <a:defRPr sz="1600" cap="none" baseline="0">
                <a:solidFill>
                  <a:schemeClr val="bg2"/>
                </a:solidFill>
              </a:defRPr>
            </a:lvl1pPr>
            <a:lvl2pPr>
              <a:defRPr sz="1100">
                <a:solidFill>
                  <a:schemeClr val="bg2"/>
                </a:solidFill>
              </a:defRPr>
            </a:lvl2pPr>
            <a:lvl3pPr marL="171450" indent="-171450">
              <a:buFont typeface="Wingdings 2" panose="05020102010507070707" pitchFamily="18" charset="2"/>
              <a:buChar char=""/>
              <a:defRPr sz="1100">
                <a:solidFill>
                  <a:schemeClr val="bg2"/>
                </a:solidFill>
              </a:defRPr>
            </a:lvl3pPr>
            <a:lvl4pPr>
              <a:defRPr sz="800">
                <a:solidFill>
                  <a:schemeClr val="bg2"/>
                </a:solidFill>
              </a:defRPr>
            </a:lvl4pPr>
            <a:lvl5pPr>
              <a:defRPr sz="800">
                <a:solidFill>
                  <a:schemeClr val="bg2"/>
                </a:solidFill>
              </a:defRPr>
            </a:lvl5pPr>
          </a:lstStyle>
          <a:p>
            <a:pPr lvl="0"/>
            <a:r>
              <a:rPr lang="en-US" dirty="0"/>
              <a:t>Heading</a:t>
            </a:r>
          </a:p>
          <a:p>
            <a:pPr lvl="1"/>
            <a:r>
              <a:rPr lang="en-US" dirty="0"/>
              <a:t>Second level</a:t>
            </a:r>
          </a:p>
          <a:p>
            <a:pPr lvl="2"/>
            <a:r>
              <a:rPr lang="en-US" dirty="0"/>
              <a:t>Third level</a:t>
            </a:r>
            <a:endParaRPr lang="en-GB" dirty="0"/>
          </a:p>
        </p:txBody>
      </p:sp>
      <p:sp>
        <p:nvSpPr>
          <p:cNvPr id="12" name="Text Placeholder 3">
            <a:extLst>
              <a:ext uri="{FF2B5EF4-FFF2-40B4-BE49-F238E27FC236}">
                <a16:creationId xmlns:a16="http://schemas.microsoft.com/office/drawing/2014/main" id="{C4455B62-F86F-1E20-EF57-18BAD61A7979}"/>
              </a:ext>
            </a:extLst>
          </p:cNvPr>
          <p:cNvSpPr>
            <a:spLocks noGrp="1"/>
          </p:cNvSpPr>
          <p:nvPr>
            <p:ph type="body" sz="quarter" idx="36" hasCustomPrompt="1"/>
          </p:nvPr>
        </p:nvSpPr>
        <p:spPr>
          <a:xfrm>
            <a:off x="3653520" y="2062003"/>
            <a:ext cx="2944195" cy="4121627"/>
          </a:xfrm>
          <a:prstGeom prst="roundRect">
            <a:avLst>
              <a:gd name="adj" fmla="val 3516"/>
            </a:avLst>
          </a:prstGeom>
          <a:solidFill>
            <a:schemeClr val="accent3"/>
          </a:solidFill>
        </p:spPr>
        <p:txBody>
          <a:bodyPr lIns="144000" tIns="144000" rIns="144000" bIns="144000"/>
          <a:lstStyle>
            <a:lvl1pPr>
              <a:defRPr sz="1600" cap="none" baseline="0">
                <a:solidFill>
                  <a:schemeClr val="bg2"/>
                </a:solidFill>
              </a:defRPr>
            </a:lvl1pPr>
            <a:lvl2pPr>
              <a:defRPr sz="1100">
                <a:solidFill>
                  <a:schemeClr val="bg2"/>
                </a:solidFill>
              </a:defRPr>
            </a:lvl2pPr>
            <a:lvl3pPr marL="171450" indent="-171450">
              <a:buFont typeface="Wingdings 2" panose="05020102010507070707" pitchFamily="18" charset="2"/>
              <a:buChar char=""/>
              <a:defRPr sz="1100">
                <a:solidFill>
                  <a:schemeClr val="bg2"/>
                </a:solidFill>
              </a:defRPr>
            </a:lvl3pPr>
            <a:lvl4pPr>
              <a:defRPr sz="800">
                <a:solidFill>
                  <a:schemeClr val="bg2"/>
                </a:solidFill>
              </a:defRPr>
            </a:lvl4pPr>
            <a:lvl5pPr>
              <a:defRPr sz="800">
                <a:solidFill>
                  <a:schemeClr val="bg2"/>
                </a:solidFill>
              </a:defRPr>
            </a:lvl5pPr>
          </a:lstStyle>
          <a:p>
            <a:pPr lvl="0"/>
            <a:r>
              <a:rPr lang="en-US" dirty="0"/>
              <a:t>Heading</a:t>
            </a:r>
          </a:p>
          <a:p>
            <a:pPr lvl="1"/>
            <a:r>
              <a:rPr lang="en-US" dirty="0"/>
              <a:t>Second level</a:t>
            </a:r>
          </a:p>
          <a:p>
            <a:pPr lvl="2"/>
            <a:r>
              <a:rPr lang="en-US" dirty="0"/>
              <a:t>Third level</a:t>
            </a:r>
            <a:endParaRPr lang="en-GB" dirty="0"/>
          </a:p>
        </p:txBody>
      </p:sp>
      <p:sp>
        <p:nvSpPr>
          <p:cNvPr id="14" name="Text Placeholder 3">
            <a:extLst>
              <a:ext uri="{FF2B5EF4-FFF2-40B4-BE49-F238E27FC236}">
                <a16:creationId xmlns:a16="http://schemas.microsoft.com/office/drawing/2014/main" id="{E8F9E7AF-C3FD-CE83-8F6A-14E73EC3E5D4}"/>
              </a:ext>
            </a:extLst>
          </p:cNvPr>
          <p:cNvSpPr>
            <a:spLocks noGrp="1"/>
          </p:cNvSpPr>
          <p:nvPr>
            <p:ph type="body" sz="quarter" idx="37" hasCustomPrompt="1"/>
          </p:nvPr>
        </p:nvSpPr>
        <p:spPr>
          <a:xfrm>
            <a:off x="6667278" y="2062003"/>
            <a:ext cx="4873212" cy="4121627"/>
          </a:xfrm>
          <a:prstGeom prst="roundRect">
            <a:avLst>
              <a:gd name="adj" fmla="val 2065"/>
            </a:avLst>
          </a:prstGeom>
          <a:solidFill>
            <a:srgbClr val="EDEBE9"/>
          </a:solidFill>
        </p:spPr>
        <p:txBody>
          <a:bodyPr lIns="144000" tIns="144000" rIns="144000" bIns="144000"/>
          <a:lstStyle>
            <a:lvl1pPr>
              <a:defRPr sz="1600" cap="none" baseline="0">
                <a:solidFill>
                  <a:schemeClr val="accent1"/>
                </a:solidFill>
              </a:defRPr>
            </a:lvl1pPr>
            <a:lvl2pPr>
              <a:defRPr sz="1100">
                <a:solidFill>
                  <a:schemeClr val="accent1"/>
                </a:solidFill>
              </a:defRPr>
            </a:lvl2pPr>
            <a:lvl3pPr marL="171450" indent="-171450">
              <a:buFont typeface="Wingdings 2" panose="05020102010507070707" pitchFamily="18" charset="2"/>
              <a:buChar char=""/>
              <a:defRPr sz="1100">
                <a:solidFill>
                  <a:schemeClr val="accent1"/>
                </a:solidFill>
              </a:defRPr>
            </a:lvl3pPr>
            <a:lvl4pPr>
              <a:defRPr sz="800">
                <a:solidFill>
                  <a:schemeClr val="bg2"/>
                </a:solidFill>
              </a:defRPr>
            </a:lvl4pPr>
            <a:lvl5pPr>
              <a:defRPr sz="800">
                <a:solidFill>
                  <a:schemeClr val="bg2"/>
                </a:solidFill>
              </a:defRPr>
            </a:lvl5pPr>
          </a:lstStyle>
          <a:p>
            <a:pPr lvl="0"/>
            <a:r>
              <a:rPr lang="en-US" dirty="0"/>
              <a:t>Heading</a:t>
            </a:r>
          </a:p>
          <a:p>
            <a:pPr lvl="1"/>
            <a:r>
              <a:rPr lang="en-US" dirty="0"/>
              <a:t>Second level</a:t>
            </a:r>
          </a:p>
          <a:p>
            <a:pPr lvl="2"/>
            <a:r>
              <a:rPr lang="en-US" dirty="0"/>
              <a:t>Third level</a:t>
            </a:r>
            <a:endParaRPr lang="en-GB" dirty="0"/>
          </a:p>
        </p:txBody>
      </p:sp>
      <p:sp>
        <p:nvSpPr>
          <p:cNvPr id="6" name="Footer Placeholder 5">
            <a:extLst>
              <a:ext uri="{FF2B5EF4-FFF2-40B4-BE49-F238E27FC236}">
                <a16:creationId xmlns:a16="http://schemas.microsoft.com/office/drawing/2014/main" id="{45EB4004-85FF-264B-DCF1-B5CE3DDD01A1}"/>
              </a:ext>
            </a:extLst>
          </p:cNvPr>
          <p:cNvSpPr>
            <a:spLocks noGrp="1"/>
          </p:cNvSpPr>
          <p:nvPr>
            <p:ph type="ftr" sz="quarter" idx="38"/>
          </p:nvPr>
        </p:nvSpPr>
        <p:spPr/>
        <p:txBody>
          <a:bodyPr/>
          <a:lstStyle/>
          <a:p>
            <a:r>
              <a:rPr lang="en-US"/>
              <a:t>© Generation Investment Management LLP 2023  -  Private and confidential / not for public distribution / marketing communication</a:t>
            </a:r>
            <a:endParaRPr lang="en-US" dirty="0"/>
          </a:p>
        </p:txBody>
      </p:sp>
    </p:spTree>
    <p:extLst>
      <p:ext uri="{BB962C8B-B14F-4D97-AF65-F5344CB8AC3E}">
        <p14:creationId xmlns:p14="http://schemas.microsoft.com/office/powerpoint/2010/main" val="33563110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7" name="Title"/>
          <p:cNvSpPr>
            <a:spLocks noGrp="1"/>
          </p:cNvSpPr>
          <p:nvPr>
            <p:ph type="ctrTitle" hasCustomPrompt="1"/>
          </p:nvPr>
        </p:nvSpPr>
        <p:spPr bwMode="gray">
          <a:xfrm>
            <a:off x="4076751" y="2794747"/>
            <a:ext cx="5680598" cy="1507413"/>
          </a:xfrm>
          <a:noFill/>
          <a:ln w="9525" algn="ctr">
            <a:noFill/>
            <a:miter lim="800000"/>
            <a:headEnd/>
            <a:tailEnd/>
          </a:ln>
          <a:effectLst/>
        </p:spPr>
        <p:txBody>
          <a:bodyPr vert="horz" wrap="square" lIns="0" tIns="0" rIns="0" bIns="0" numCol="1" anchor="t" anchorCtr="0" compatLnSpc="1">
            <a:prstTxWarp prst="textNoShape">
              <a:avLst/>
            </a:prstTxWarp>
            <a:noAutofit/>
          </a:bodyPr>
          <a:lstStyle>
            <a:lvl1pPr algn="l" rtl="0" fontAlgn="base">
              <a:spcBef>
                <a:spcPct val="0"/>
              </a:spcBef>
              <a:spcAft>
                <a:spcPct val="0"/>
              </a:spcAft>
              <a:defRPr lang="en-GB" sz="3265" baseline="0" dirty="0">
                <a:solidFill>
                  <a:schemeClr val="accent1"/>
                </a:solidFill>
                <a:latin typeface="+mj-lt"/>
                <a:ea typeface="+mj-ea"/>
                <a:cs typeface="+mj-cs"/>
              </a:defRPr>
            </a:lvl1pPr>
          </a:lstStyle>
          <a:p>
            <a:r>
              <a:rPr lang="en-US" noProof="0" dirty="0"/>
              <a:t>Presentation</a:t>
            </a:r>
            <a:br>
              <a:rPr lang="en-US" noProof="0" dirty="0"/>
            </a:br>
            <a:r>
              <a:rPr lang="en-US" noProof="0" dirty="0"/>
              <a:t>Title</a:t>
            </a:r>
            <a:br>
              <a:rPr lang="en-US" noProof="0" dirty="0"/>
            </a:br>
            <a:br>
              <a:rPr lang="en-US" noProof="0" dirty="0"/>
            </a:br>
            <a:endParaRPr lang="en-GB" noProof="0" dirty="0"/>
          </a:p>
        </p:txBody>
      </p:sp>
      <p:sp>
        <p:nvSpPr>
          <p:cNvPr id="11" name="Subtitle"/>
          <p:cNvSpPr>
            <a:spLocks noGrp="1"/>
          </p:cNvSpPr>
          <p:nvPr>
            <p:ph type="subTitle" idx="1" hasCustomPrompt="1"/>
          </p:nvPr>
        </p:nvSpPr>
        <p:spPr bwMode="gray">
          <a:xfrm>
            <a:off x="4076751" y="4381265"/>
            <a:ext cx="4810628" cy="1091902"/>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marL="0" indent="0" algn="l" rtl="0" fontAlgn="base">
              <a:spcBef>
                <a:spcPts val="544"/>
              </a:spcBef>
              <a:spcAft>
                <a:spcPct val="0"/>
              </a:spcAft>
              <a:buClr>
                <a:srgbClr val="3333CC"/>
              </a:buClr>
              <a:buSzPct val="120000"/>
              <a:buNone/>
              <a:defRPr lang="en-GB" sz="1633" dirty="0">
                <a:solidFill>
                  <a:schemeClr val="accent2"/>
                </a:solidFill>
                <a:latin typeface="+mn-lt"/>
                <a:ea typeface="+mn-ea"/>
                <a:cs typeface="+mn-cs"/>
              </a:defRPr>
            </a:lvl1pPr>
            <a:lvl2pPr marL="0" indent="0" algn="l">
              <a:buNone/>
              <a:defRPr sz="1542">
                <a:solidFill>
                  <a:schemeClr val="tx1"/>
                </a:solidFill>
              </a:defRPr>
            </a:lvl2pPr>
            <a:lvl3pPr marL="0" indent="0" algn="l">
              <a:buNone/>
              <a:defRPr sz="1542">
                <a:solidFill>
                  <a:schemeClr val="tx1"/>
                </a:solidFill>
              </a:defRPr>
            </a:lvl3pPr>
            <a:lvl4pPr marL="0" indent="0" algn="l">
              <a:buNone/>
              <a:defRPr sz="1542">
                <a:solidFill>
                  <a:schemeClr val="tx1"/>
                </a:solidFill>
              </a:defRPr>
            </a:lvl4pPr>
            <a:lvl5pPr marL="0" indent="0" algn="l">
              <a:buNone/>
              <a:defRPr sz="1542">
                <a:solidFill>
                  <a:schemeClr val="tx1"/>
                </a:solidFill>
              </a:defRPr>
            </a:lvl5pPr>
            <a:lvl6pPr marL="0" indent="0" algn="l">
              <a:buNone/>
              <a:defRPr sz="1542">
                <a:solidFill>
                  <a:schemeClr val="tx1"/>
                </a:solidFill>
              </a:defRPr>
            </a:lvl6pPr>
            <a:lvl7pPr marL="0" indent="0" algn="l">
              <a:buNone/>
              <a:defRPr sz="1542">
                <a:solidFill>
                  <a:schemeClr val="tx1"/>
                </a:solidFill>
              </a:defRPr>
            </a:lvl7pPr>
            <a:lvl8pPr marL="0" indent="0" algn="l">
              <a:buNone/>
              <a:defRPr sz="1542">
                <a:solidFill>
                  <a:schemeClr val="tx1"/>
                </a:solidFill>
              </a:defRPr>
            </a:lvl8pPr>
            <a:lvl9pPr marL="0" indent="0" algn="l">
              <a:buNone/>
              <a:defRPr sz="1542">
                <a:solidFill>
                  <a:schemeClr val="tx1"/>
                </a:solidFill>
              </a:defRPr>
            </a:lvl9pPr>
          </a:lstStyle>
          <a:p>
            <a:r>
              <a:rPr lang="en-US" noProof="0" dirty="0"/>
              <a:t>Subtitle</a:t>
            </a:r>
            <a:br>
              <a:rPr lang="en-US" noProof="0" dirty="0"/>
            </a:br>
            <a:r>
              <a:rPr lang="en-US" noProof="0" dirty="0"/>
              <a:t>Portfolio Manager</a:t>
            </a:r>
            <a:br>
              <a:rPr lang="en-US" noProof="0" dirty="0"/>
            </a:br>
            <a:r>
              <a:rPr lang="en-US" noProof="0" dirty="0"/>
              <a:t>Date</a:t>
            </a:r>
            <a:br>
              <a:rPr lang="en-US" noProof="0" dirty="0"/>
            </a:br>
            <a:endParaRPr lang="en-GB" noProof="0" dirty="0"/>
          </a:p>
        </p:txBody>
      </p:sp>
      <p:pic>
        <p:nvPicPr>
          <p:cNvPr id="5" name="Picture 4">
            <a:extLst>
              <a:ext uri="{FF2B5EF4-FFF2-40B4-BE49-F238E27FC236}">
                <a16:creationId xmlns:a16="http://schemas.microsoft.com/office/drawing/2014/main" id="{4D756154-5E90-4D22-BD53-72909A919902}"/>
              </a:ext>
            </a:extLst>
          </p:cNvPr>
          <p:cNvPicPr>
            <a:picLocks noChangeAspect="1"/>
          </p:cNvPicPr>
          <p:nvPr userDrawn="1"/>
        </p:nvPicPr>
        <p:blipFill>
          <a:blip r:embed="rId2"/>
          <a:stretch>
            <a:fillRect/>
          </a:stretch>
        </p:blipFill>
        <p:spPr>
          <a:xfrm>
            <a:off x="798063" y="2865986"/>
            <a:ext cx="2372935" cy="934002"/>
          </a:xfrm>
          <a:prstGeom prst="rect">
            <a:avLst/>
          </a:prstGeom>
        </p:spPr>
      </p:pic>
      <p:grpSp>
        <p:nvGrpSpPr>
          <p:cNvPr id="10" name="Group 9">
            <a:extLst>
              <a:ext uri="{FF2B5EF4-FFF2-40B4-BE49-F238E27FC236}">
                <a16:creationId xmlns:a16="http://schemas.microsoft.com/office/drawing/2014/main" id="{9B06346C-EFA7-4CC0-BBF2-B88C7856DB3B}"/>
              </a:ext>
            </a:extLst>
          </p:cNvPr>
          <p:cNvGrpSpPr/>
          <p:nvPr userDrawn="1"/>
        </p:nvGrpSpPr>
        <p:grpSpPr>
          <a:xfrm>
            <a:off x="7942265" y="2290549"/>
            <a:ext cx="5295305" cy="5132307"/>
            <a:chOff x="6966028" y="2525437"/>
            <a:chExt cx="4644424" cy="5658606"/>
          </a:xfrm>
          <a:solidFill>
            <a:schemeClr val="bg2"/>
          </a:solidFill>
        </p:grpSpPr>
        <p:sp>
          <p:nvSpPr>
            <p:cNvPr id="12" name="Freeform: Shape 11">
              <a:extLst>
                <a:ext uri="{FF2B5EF4-FFF2-40B4-BE49-F238E27FC236}">
                  <a16:creationId xmlns:a16="http://schemas.microsoft.com/office/drawing/2014/main" id="{3E125EC0-ACB9-4D81-B832-B415ABFAF23E}"/>
                </a:ext>
              </a:extLst>
            </p:cNvPr>
            <p:cNvSpPr/>
            <p:nvPr/>
          </p:nvSpPr>
          <p:spPr>
            <a:xfrm rot="19298603">
              <a:off x="9385602" y="2525437"/>
              <a:ext cx="2224850" cy="3441104"/>
            </a:xfrm>
            <a:custGeom>
              <a:avLst/>
              <a:gdLst>
                <a:gd name="connsiteX0" fmla="*/ 2224850 w 2224850"/>
                <a:gd name="connsiteY0" fmla="*/ 104 h 3441104"/>
                <a:gd name="connsiteX1" fmla="*/ 2224821 w 2224850"/>
                <a:gd name="connsiteY1" fmla="*/ 629708 h 3441104"/>
                <a:gd name="connsiteX2" fmla="*/ 0 w 2224850"/>
                <a:gd name="connsiteY2" fmla="*/ 3441104 h 3441104"/>
                <a:gd name="connsiteX3" fmla="*/ 160 w 2224850"/>
                <a:gd name="connsiteY3" fmla="*/ 0 h 3441104"/>
                <a:gd name="connsiteX4" fmla="*/ 2224850 w 2224850"/>
                <a:gd name="connsiteY4" fmla="*/ 104 h 344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4850" h="3441104">
                  <a:moveTo>
                    <a:pt x="2224850" y="104"/>
                  </a:moveTo>
                  <a:lnTo>
                    <a:pt x="2224821" y="629708"/>
                  </a:lnTo>
                  <a:lnTo>
                    <a:pt x="0" y="3441104"/>
                  </a:lnTo>
                  <a:lnTo>
                    <a:pt x="160" y="0"/>
                  </a:lnTo>
                  <a:lnTo>
                    <a:pt x="2224850" y="104"/>
                  </a:lnTo>
                  <a:close/>
                </a:path>
              </a:pathLst>
            </a:custGeom>
            <a:grpFill/>
            <a:ln w="16166" cap="flat">
              <a:noFill/>
              <a:prstDash val="solid"/>
              <a:miter/>
            </a:ln>
          </p:spPr>
          <p:txBody>
            <a:bodyPr rtlCol="0" anchor="ctr"/>
            <a:lstStyle/>
            <a:p>
              <a:endParaRPr lang="en-GB" sz="1814"/>
            </a:p>
          </p:txBody>
        </p:sp>
        <p:sp>
          <p:nvSpPr>
            <p:cNvPr id="13" name="Freeform: Shape 12">
              <a:extLst>
                <a:ext uri="{FF2B5EF4-FFF2-40B4-BE49-F238E27FC236}">
                  <a16:creationId xmlns:a16="http://schemas.microsoft.com/office/drawing/2014/main" id="{31B42A58-E922-4BE0-BCE6-E6D4094A806E}"/>
                </a:ext>
              </a:extLst>
            </p:cNvPr>
            <p:cNvSpPr/>
            <p:nvPr/>
          </p:nvSpPr>
          <p:spPr>
            <a:xfrm rot="19298603">
              <a:off x="8298462" y="4726223"/>
              <a:ext cx="2013253" cy="3457820"/>
            </a:xfrm>
            <a:custGeom>
              <a:avLst/>
              <a:gdLst>
                <a:gd name="connsiteX0" fmla="*/ 2013253 w 2013253"/>
                <a:gd name="connsiteY0" fmla="*/ 129393 h 3457820"/>
                <a:gd name="connsiteX1" fmla="*/ 1816401 w 2013253"/>
                <a:gd name="connsiteY1" fmla="*/ 2942851 h 3457820"/>
                <a:gd name="connsiteX2" fmla="*/ 1408876 w 2013253"/>
                <a:gd name="connsiteY2" fmla="*/ 3457820 h 3457820"/>
                <a:gd name="connsiteX3" fmla="*/ 0 w 2013253"/>
                <a:gd name="connsiteY3" fmla="*/ 2342895 h 3457820"/>
                <a:gd name="connsiteX4" fmla="*/ 163928 w 2013253"/>
                <a:gd name="connsiteY4" fmla="*/ 0 h 3457820"/>
                <a:gd name="connsiteX5" fmla="*/ 2013253 w 2013253"/>
                <a:gd name="connsiteY5" fmla="*/ 129393 h 3457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3253" h="3457820">
                  <a:moveTo>
                    <a:pt x="2013253" y="129393"/>
                  </a:moveTo>
                  <a:lnTo>
                    <a:pt x="1816401" y="2942851"/>
                  </a:lnTo>
                  <a:lnTo>
                    <a:pt x="1408876" y="3457820"/>
                  </a:lnTo>
                  <a:lnTo>
                    <a:pt x="0" y="2342895"/>
                  </a:lnTo>
                  <a:lnTo>
                    <a:pt x="163928" y="0"/>
                  </a:lnTo>
                  <a:lnTo>
                    <a:pt x="2013253" y="129393"/>
                  </a:lnTo>
                  <a:close/>
                </a:path>
              </a:pathLst>
            </a:custGeom>
            <a:grpFill/>
            <a:ln w="16166" cap="flat">
              <a:noFill/>
              <a:prstDash val="solid"/>
              <a:miter/>
            </a:ln>
          </p:spPr>
          <p:txBody>
            <a:bodyPr rtlCol="0" anchor="ctr"/>
            <a:lstStyle/>
            <a:p>
              <a:endParaRPr lang="en-GB" sz="1814"/>
            </a:p>
          </p:txBody>
        </p:sp>
        <p:sp>
          <p:nvSpPr>
            <p:cNvPr id="14" name="Freeform: Shape 13">
              <a:extLst>
                <a:ext uri="{FF2B5EF4-FFF2-40B4-BE49-F238E27FC236}">
                  <a16:creationId xmlns:a16="http://schemas.microsoft.com/office/drawing/2014/main" id="{CECE3B9F-433A-4653-94DD-A47F66993408}"/>
                </a:ext>
              </a:extLst>
            </p:cNvPr>
            <p:cNvSpPr/>
            <p:nvPr/>
          </p:nvSpPr>
          <p:spPr>
            <a:xfrm rot="19298603">
              <a:off x="6966028" y="6826237"/>
              <a:ext cx="1493307" cy="1242073"/>
            </a:xfrm>
            <a:custGeom>
              <a:avLst/>
              <a:gdLst>
                <a:gd name="connsiteX0" fmla="*/ 1493307 w 1493307"/>
                <a:gd name="connsiteY0" fmla="*/ 206436 h 1242073"/>
                <a:gd name="connsiteX1" fmla="*/ 1347734 w 1493307"/>
                <a:gd name="connsiteY1" fmla="*/ 1242073 h 1242073"/>
                <a:gd name="connsiteX2" fmla="*/ 0 w 1493307"/>
                <a:gd name="connsiteY2" fmla="*/ 175532 h 1242073"/>
                <a:gd name="connsiteX3" fmla="*/ 24673 w 1493307"/>
                <a:gd name="connsiteY3" fmla="*/ 0 h 1242073"/>
                <a:gd name="connsiteX4" fmla="*/ 1493307 w 1493307"/>
                <a:gd name="connsiteY4" fmla="*/ 206436 h 1242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307" h="1242073">
                  <a:moveTo>
                    <a:pt x="1493307" y="206436"/>
                  </a:moveTo>
                  <a:lnTo>
                    <a:pt x="1347734" y="1242073"/>
                  </a:lnTo>
                  <a:lnTo>
                    <a:pt x="0" y="175532"/>
                  </a:lnTo>
                  <a:lnTo>
                    <a:pt x="24673" y="0"/>
                  </a:lnTo>
                  <a:lnTo>
                    <a:pt x="1493307" y="206436"/>
                  </a:lnTo>
                  <a:close/>
                </a:path>
              </a:pathLst>
            </a:custGeom>
            <a:grpFill/>
            <a:ln w="16166" cap="flat">
              <a:noFill/>
              <a:prstDash val="solid"/>
              <a:miter/>
            </a:ln>
          </p:spPr>
          <p:txBody>
            <a:bodyPr rtlCol="0" anchor="ctr"/>
            <a:lstStyle/>
            <a:p>
              <a:endParaRPr lang="en-GB" sz="1814"/>
            </a:p>
          </p:txBody>
        </p:sp>
      </p:grpSp>
    </p:spTree>
    <p:extLst>
      <p:ext uri="{BB962C8B-B14F-4D97-AF65-F5344CB8AC3E}">
        <p14:creationId xmlns:p14="http://schemas.microsoft.com/office/powerpoint/2010/main" val="3752236284"/>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ul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50970" y="431212"/>
            <a:ext cx="11163935" cy="307066"/>
          </a:xfrm>
        </p:spPr>
        <p:txBody>
          <a:bodyPr anchor="b" anchorCtr="0"/>
          <a:lstStyle>
            <a:lvl1pPr>
              <a:defRPr>
                <a:solidFill>
                  <a:schemeClr val="tx1"/>
                </a:solidFill>
              </a:defRPr>
            </a:lvl1pPr>
          </a:lstStyle>
          <a:p>
            <a:r>
              <a:rPr lang="en-US" dirty="0"/>
              <a:t>Title (one line)</a:t>
            </a:r>
            <a:endParaRPr lang="en-GB" dirty="0"/>
          </a:p>
        </p:txBody>
      </p:sp>
      <p:sp>
        <p:nvSpPr>
          <p:cNvPr id="3" name="Sub-title"/>
          <p:cNvSpPr>
            <a:spLocks noGrp="1"/>
          </p:cNvSpPr>
          <p:nvPr>
            <p:ph type="body" sz="quarter" idx="11" hasCustomPrompt="1"/>
          </p:nvPr>
        </p:nvSpPr>
        <p:spPr>
          <a:xfrm>
            <a:off x="850971" y="831812"/>
            <a:ext cx="11163933" cy="270078"/>
          </a:xfrm>
          <a:prstGeom prst="rect">
            <a:avLst/>
          </a:prstGeom>
        </p:spPr>
        <p:txBody>
          <a:bodyPr vert="horz" wrap="square" lIns="0" tIns="0" rIns="0" bIns="0" rtlCol="0">
            <a:spAutoFit/>
          </a:bodyPr>
          <a:lstStyle>
            <a:lvl1pPr>
              <a:defRPr lang="en-US" sz="1633" dirty="0">
                <a:solidFill>
                  <a:schemeClr val="tx1"/>
                </a:solidFill>
              </a:defRPr>
            </a:lvl1pPr>
          </a:lstStyle>
          <a:p>
            <a:pPr lvl="0">
              <a:spcBef>
                <a:spcPts val="0"/>
              </a:spcBef>
            </a:pPr>
            <a:r>
              <a:rPr lang="en-US" dirty="0"/>
              <a:t>Sub-title</a:t>
            </a:r>
          </a:p>
        </p:txBody>
      </p:sp>
      <p:sp>
        <p:nvSpPr>
          <p:cNvPr id="4" name="Footnote" descr="Source"/>
          <p:cNvSpPr>
            <a:spLocks noGrp="1"/>
          </p:cNvSpPr>
          <p:nvPr>
            <p:ph type="body" sz="quarter" idx="13" hasCustomPrompt="1"/>
          </p:nvPr>
        </p:nvSpPr>
        <p:spPr>
          <a:xfrm>
            <a:off x="850970" y="6625392"/>
            <a:ext cx="10876960" cy="111661"/>
          </a:xfrm>
          <a:prstGeom prst="rect">
            <a:avLst/>
          </a:prstGeom>
        </p:spPr>
        <p:txBody>
          <a:bodyPr wrap="square" anchor="b" anchorCtr="0">
            <a:spAutoFit/>
          </a:bodyPr>
          <a:lstStyle>
            <a:lvl1pPr marL="0" algn="l" defTabSz="903091" rtl="0" eaLnBrk="1" latinLnBrk="0" hangingPunct="1">
              <a:lnSpc>
                <a:spcPct val="100000"/>
              </a:lnSpc>
              <a:spcBef>
                <a:spcPct val="0"/>
              </a:spcBef>
              <a:spcAft>
                <a:spcPts val="0"/>
              </a:spcAft>
              <a:buClrTx/>
              <a:buFontTx/>
              <a:buNone/>
              <a:defRPr lang="en-US" sz="726" b="0" kern="1200" dirty="0" smtClean="0">
                <a:solidFill>
                  <a:schemeClr val="tx1"/>
                </a:solidFill>
                <a:latin typeface="+mn-lt"/>
                <a:ea typeface="+mn-ea"/>
                <a:cs typeface="Arial" charset="0"/>
              </a:defRPr>
            </a:lvl1pPr>
            <a:lvl2pPr marL="0" algn="l" defTabSz="903091" rtl="0" eaLnBrk="1" latinLnBrk="0" hangingPunct="1">
              <a:spcBef>
                <a:spcPct val="0"/>
              </a:spcBef>
              <a:buClrTx/>
              <a:buFontTx/>
              <a:buNone/>
              <a:defRPr lang="en-US" sz="726" b="1" kern="1200" dirty="0" smtClean="0">
                <a:solidFill>
                  <a:schemeClr val="tx2"/>
                </a:solidFill>
                <a:latin typeface="+mn-lt"/>
                <a:ea typeface="+mn-ea"/>
                <a:cs typeface="Arial" charset="0"/>
              </a:defRPr>
            </a:lvl2pPr>
            <a:lvl3pPr marL="0" algn="l" defTabSz="903091" rtl="0" eaLnBrk="1" latinLnBrk="0" hangingPunct="1">
              <a:spcBef>
                <a:spcPct val="0"/>
              </a:spcBef>
              <a:buClrTx/>
              <a:buFontTx/>
              <a:buNone/>
              <a:defRPr lang="en-US" sz="726" b="1" kern="1200" dirty="0" smtClean="0">
                <a:solidFill>
                  <a:schemeClr val="tx2"/>
                </a:solidFill>
                <a:latin typeface="+mn-lt"/>
                <a:ea typeface="+mn-ea"/>
                <a:cs typeface="Arial" charset="0"/>
              </a:defRPr>
            </a:lvl3pPr>
            <a:lvl4pPr marL="0" algn="l" defTabSz="903091" rtl="0" eaLnBrk="1" latinLnBrk="0" hangingPunct="1">
              <a:spcBef>
                <a:spcPct val="0"/>
              </a:spcBef>
              <a:buClrTx/>
              <a:buFontTx/>
              <a:buNone/>
              <a:defRPr lang="en-US" sz="726" b="1" kern="1200" dirty="0" smtClean="0">
                <a:solidFill>
                  <a:schemeClr val="tx2"/>
                </a:solidFill>
                <a:latin typeface="+mn-lt"/>
                <a:ea typeface="+mn-ea"/>
                <a:cs typeface="Arial" charset="0"/>
              </a:defRPr>
            </a:lvl4pPr>
            <a:lvl5pPr marL="0" algn="l" defTabSz="903091" rtl="0" eaLnBrk="1" latinLnBrk="0" hangingPunct="1">
              <a:spcBef>
                <a:spcPct val="0"/>
              </a:spcBef>
              <a:buClrTx/>
              <a:buFontTx/>
              <a:buNone/>
              <a:defRPr lang="en-GB" sz="726" b="1" kern="1200" dirty="0" smtClean="0">
                <a:solidFill>
                  <a:schemeClr val="tx2"/>
                </a:solidFill>
                <a:latin typeface="+mn-lt"/>
                <a:ea typeface="+mn-ea"/>
                <a:cs typeface="Arial" charset="0"/>
              </a:defRPr>
            </a:lvl5pPr>
          </a:lstStyle>
          <a:p>
            <a:pPr lvl="0"/>
            <a:r>
              <a:rPr lang="en-US" dirty="0"/>
              <a:t>[Footnote]</a:t>
            </a:r>
          </a:p>
        </p:txBody>
      </p:sp>
    </p:spTree>
    <p:extLst>
      <p:ext uri="{BB962C8B-B14F-4D97-AF65-F5344CB8AC3E}">
        <p14:creationId xmlns:p14="http://schemas.microsoft.com/office/powerpoint/2010/main" val="3130105670"/>
      </p:ext>
    </p:extLst>
  </p:cSld>
  <p:clrMapOvr>
    <a:masterClrMapping/>
  </p:clrMapOvr>
  <p:hf hdr="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Ful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50970" y="431212"/>
            <a:ext cx="11163935" cy="307066"/>
          </a:xfrm>
        </p:spPr>
        <p:txBody>
          <a:bodyPr anchor="b" anchorCtr="0"/>
          <a:lstStyle>
            <a:lvl1pPr>
              <a:defRPr>
                <a:solidFill>
                  <a:schemeClr val="tx1"/>
                </a:solidFill>
              </a:defRPr>
            </a:lvl1pPr>
          </a:lstStyle>
          <a:p>
            <a:r>
              <a:rPr lang="en-US" dirty="0"/>
              <a:t>Title (one line)</a:t>
            </a:r>
            <a:endParaRPr lang="en-GB" dirty="0"/>
          </a:p>
        </p:txBody>
      </p:sp>
      <p:sp>
        <p:nvSpPr>
          <p:cNvPr id="3" name="Sub-title"/>
          <p:cNvSpPr>
            <a:spLocks noGrp="1"/>
          </p:cNvSpPr>
          <p:nvPr>
            <p:ph type="body" sz="quarter" idx="11" hasCustomPrompt="1"/>
          </p:nvPr>
        </p:nvSpPr>
        <p:spPr>
          <a:xfrm>
            <a:off x="850971" y="831812"/>
            <a:ext cx="11163933" cy="270078"/>
          </a:xfrm>
          <a:prstGeom prst="rect">
            <a:avLst/>
          </a:prstGeom>
        </p:spPr>
        <p:txBody>
          <a:bodyPr vert="horz" wrap="square" lIns="0" tIns="0" rIns="0" bIns="0" rtlCol="0">
            <a:spAutoFit/>
          </a:bodyPr>
          <a:lstStyle>
            <a:lvl1pPr>
              <a:defRPr lang="en-US" sz="1633" dirty="0">
                <a:solidFill>
                  <a:schemeClr val="tx1"/>
                </a:solidFill>
              </a:defRPr>
            </a:lvl1pPr>
          </a:lstStyle>
          <a:p>
            <a:pPr lvl="0">
              <a:spcBef>
                <a:spcPts val="0"/>
              </a:spcBef>
            </a:pPr>
            <a:r>
              <a:rPr lang="en-US" dirty="0"/>
              <a:t>Sub-title</a:t>
            </a:r>
          </a:p>
        </p:txBody>
      </p:sp>
      <p:sp>
        <p:nvSpPr>
          <p:cNvPr id="4" name="Footnote" descr="Source"/>
          <p:cNvSpPr>
            <a:spLocks noGrp="1"/>
          </p:cNvSpPr>
          <p:nvPr>
            <p:ph type="body" sz="quarter" idx="13" hasCustomPrompt="1"/>
          </p:nvPr>
        </p:nvSpPr>
        <p:spPr>
          <a:xfrm>
            <a:off x="850970" y="6625392"/>
            <a:ext cx="10876960" cy="111661"/>
          </a:xfrm>
          <a:prstGeom prst="rect">
            <a:avLst/>
          </a:prstGeom>
        </p:spPr>
        <p:txBody>
          <a:bodyPr wrap="square" anchor="b" anchorCtr="0">
            <a:spAutoFit/>
          </a:bodyPr>
          <a:lstStyle>
            <a:lvl1pPr marL="0" algn="l" defTabSz="903091" rtl="0" eaLnBrk="1" latinLnBrk="0" hangingPunct="1">
              <a:lnSpc>
                <a:spcPct val="100000"/>
              </a:lnSpc>
              <a:spcBef>
                <a:spcPct val="0"/>
              </a:spcBef>
              <a:spcAft>
                <a:spcPts val="0"/>
              </a:spcAft>
              <a:buClrTx/>
              <a:buFontTx/>
              <a:buNone/>
              <a:defRPr lang="en-US" sz="726" b="0" kern="1200" dirty="0" smtClean="0">
                <a:solidFill>
                  <a:schemeClr val="tx1"/>
                </a:solidFill>
                <a:latin typeface="+mn-lt"/>
                <a:ea typeface="+mn-ea"/>
                <a:cs typeface="Arial" charset="0"/>
              </a:defRPr>
            </a:lvl1pPr>
            <a:lvl2pPr marL="0" algn="l" defTabSz="903091" rtl="0" eaLnBrk="1" latinLnBrk="0" hangingPunct="1">
              <a:spcBef>
                <a:spcPct val="0"/>
              </a:spcBef>
              <a:buClrTx/>
              <a:buFontTx/>
              <a:buNone/>
              <a:defRPr lang="en-US" sz="726" b="1" kern="1200" dirty="0" smtClean="0">
                <a:solidFill>
                  <a:schemeClr val="tx2"/>
                </a:solidFill>
                <a:latin typeface="+mn-lt"/>
                <a:ea typeface="+mn-ea"/>
                <a:cs typeface="Arial" charset="0"/>
              </a:defRPr>
            </a:lvl2pPr>
            <a:lvl3pPr marL="0" algn="l" defTabSz="903091" rtl="0" eaLnBrk="1" latinLnBrk="0" hangingPunct="1">
              <a:spcBef>
                <a:spcPct val="0"/>
              </a:spcBef>
              <a:buClrTx/>
              <a:buFontTx/>
              <a:buNone/>
              <a:defRPr lang="en-US" sz="726" b="1" kern="1200" dirty="0" smtClean="0">
                <a:solidFill>
                  <a:schemeClr val="tx2"/>
                </a:solidFill>
                <a:latin typeface="+mn-lt"/>
                <a:ea typeface="+mn-ea"/>
                <a:cs typeface="Arial" charset="0"/>
              </a:defRPr>
            </a:lvl3pPr>
            <a:lvl4pPr marL="0" algn="l" defTabSz="903091" rtl="0" eaLnBrk="1" latinLnBrk="0" hangingPunct="1">
              <a:spcBef>
                <a:spcPct val="0"/>
              </a:spcBef>
              <a:buClrTx/>
              <a:buFontTx/>
              <a:buNone/>
              <a:defRPr lang="en-US" sz="726" b="1" kern="1200" dirty="0" smtClean="0">
                <a:solidFill>
                  <a:schemeClr val="tx2"/>
                </a:solidFill>
                <a:latin typeface="+mn-lt"/>
                <a:ea typeface="+mn-ea"/>
                <a:cs typeface="Arial" charset="0"/>
              </a:defRPr>
            </a:lvl4pPr>
            <a:lvl5pPr marL="0" algn="l" defTabSz="903091" rtl="0" eaLnBrk="1" latinLnBrk="0" hangingPunct="1">
              <a:spcBef>
                <a:spcPct val="0"/>
              </a:spcBef>
              <a:buClrTx/>
              <a:buFontTx/>
              <a:buNone/>
              <a:defRPr lang="en-GB" sz="726" b="1" kern="1200" dirty="0" smtClean="0">
                <a:solidFill>
                  <a:schemeClr val="tx2"/>
                </a:solidFill>
                <a:latin typeface="+mn-lt"/>
                <a:ea typeface="+mn-ea"/>
                <a:cs typeface="Arial" charset="0"/>
              </a:defRPr>
            </a:lvl5pPr>
          </a:lstStyle>
          <a:p>
            <a:pPr lvl="0"/>
            <a:r>
              <a:rPr lang="en-US" dirty="0"/>
              <a:t>[Footnote]</a:t>
            </a:r>
          </a:p>
        </p:txBody>
      </p:sp>
    </p:spTree>
    <p:extLst>
      <p:ext uri="{BB962C8B-B14F-4D97-AF65-F5344CB8AC3E}">
        <p14:creationId xmlns:p14="http://schemas.microsoft.com/office/powerpoint/2010/main" val="1469143690"/>
      </p:ext>
    </p:extLst>
  </p:cSld>
  <p:clrMapOvr>
    <a:masterClrMapping/>
  </p:clrMapOvr>
  <p:hf hdr="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ul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50970" y="431212"/>
            <a:ext cx="11163935" cy="307066"/>
          </a:xfrm>
        </p:spPr>
        <p:txBody>
          <a:bodyPr anchor="b" anchorCtr="0"/>
          <a:lstStyle>
            <a:lvl1pPr>
              <a:defRPr>
                <a:solidFill>
                  <a:schemeClr val="tx1"/>
                </a:solidFill>
              </a:defRPr>
            </a:lvl1pPr>
          </a:lstStyle>
          <a:p>
            <a:r>
              <a:rPr lang="en-US" dirty="0"/>
              <a:t>Title (one line)</a:t>
            </a:r>
            <a:endParaRPr lang="en-GB" dirty="0"/>
          </a:p>
        </p:txBody>
      </p:sp>
      <p:sp>
        <p:nvSpPr>
          <p:cNvPr id="3" name="Sub-title"/>
          <p:cNvSpPr>
            <a:spLocks noGrp="1"/>
          </p:cNvSpPr>
          <p:nvPr>
            <p:ph type="body" sz="quarter" idx="11" hasCustomPrompt="1"/>
          </p:nvPr>
        </p:nvSpPr>
        <p:spPr>
          <a:xfrm>
            <a:off x="850971" y="831812"/>
            <a:ext cx="11163933" cy="270078"/>
          </a:xfrm>
          <a:prstGeom prst="rect">
            <a:avLst/>
          </a:prstGeom>
        </p:spPr>
        <p:txBody>
          <a:bodyPr vert="horz" wrap="square" lIns="0" tIns="0" rIns="0" bIns="0" rtlCol="0">
            <a:spAutoFit/>
          </a:bodyPr>
          <a:lstStyle>
            <a:lvl1pPr>
              <a:defRPr lang="en-US" sz="1633" dirty="0">
                <a:solidFill>
                  <a:schemeClr val="tx1"/>
                </a:solidFill>
              </a:defRPr>
            </a:lvl1pPr>
          </a:lstStyle>
          <a:p>
            <a:pPr lvl="0">
              <a:spcBef>
                <a:spcPts val="0"/>
              </a:spcBef>
            </a:pPr>
            <a:r>
              <a:rPr lang="en-US" dirty="0"/>
              <a:t>Sub-title</a:t>
            </a:r>
          </a:p>
        </p:txBody>
      </p:sp>
      <p:sp>
        <p:nvSpPr>
          <p:cNvPr id="4" name="Footnote" descr="Source"/>
          <p:cNvSpPr>
            <a:spLocks noGrp="1"/>
          </p:cNvSpPr>
          <p:nvPr>
            <p:ph type="body" sz="quarter" idx="13" hasCustomPrompt="1"/>
          </p:nvPr>
        </p:nvSpPr>
        <p:spPr>
          <a:xfrm>
            <a:off x="850970" y="6625392"/>
            <a:ext cx="10876960" cy="111661"/>
          </a:xfrm>
          <a:prstGeom prst="rect">
            <a:avLst/>
          </a:prstGeom>
        </p:spPr>
        <p:txBody>
          <a:bodyPr wrap="square" anchor="b" anchorCtr="0">
            <a:spAutoFit/>
          </a:bodyPr>
          <a:lstStyle>
            <a:lvl1pPr marL="0" algn="l" defTabSz="903091" rtl="0" eaLnBrk="1" latinLnBrk="0" hangingPunct="1">
              <a:lnSpc>
                <a:spcPct val="100000"/>
              </a:lnSpc>
              <a:spcBef>
                <a:spcPct val="0"/>
              </a:spcBef>
              <a:spcAft>
                <a:spcPts val="0"/>
              </a:spcAft>
              <a:buClrTx/>
              <a:buFontTx/>
              <a:buNone/>
              <a:defRPr lang="en-US" sz="726" b="0" kern="1200" dirty="0" smtClean="0">
                <a:solidFill>
                  <a:schemeClr val="tx1"/>
                </a:solidFill>
                <a:latin typeface="+mn-lt"/>
                <a:ea typeface="+mn-ea"/>
                <a:cs typeface="Arial" charset="0"/>
              </a:defRPr>
            </a:lvl1pPr>
            <a:lvl2pPr marL="0" algn="l" defTabSz="903091" rtl="0" eaLnBrk="1" latinLnBrk="0" hangingPunct="1">
              <a:spcBef>
                <a:spcPct val="0"/>
              </a:spcBef>
              <a:buClrTx/>
              <a:buFontTx/>
              <a:buNone/>
              <a:defRPr lang="en-US" sz="726" b="1" kern="1200" dirty="0" smtClean="0">
                <a:solidFill>
                  <a:schemeClr val="tx2"/>
                </a:solidFill>
                <a:latin typeface="+mn-lt"/>
                <a:ea typeface="+mn-ea"/>
                <a:cs typeface="Arial" charset="0"/>
              </a:defRPr>
            </a:lvl2pPr>
            <a:lvl3pPr marL="0" algn="l" defTabSz="903091" rtl="0" eaLnBrk="1" latinLnBrk="0" hangingPunct="1">
              <a:spcBef>
                <a:spcPct val="0"/>
              </a:spcBef>
              <a:buClrTx/>
              <a:buFontTx/>
              <a:buNone/>
              <a:defRPr lang="en-US" sz="726" b="1" kern="1200" dirty="0" smtClean="0">
                <a:solidFill>
                  <a:schemeClr val="tx2"/>
                </a:solidFill>
                <a:latin typeface="+mn-lt"/>
                <a:ea typeface="+mn-ea"/>
                <a:cs typeface="Arial" charset="0"/>
              </a:defRPr>
            </a:lvl3pPr>
            <a:lvl4pPr marL="0" algn="l" defTabSz="903091" rtl="0" eaLnBrk="1" latinLnBrk="0" hangingPunct="1">
              <a:spcBef>
                <a:spcPct val="0"/>
              </a:spcBef>
              <a:buClrTx/>
              <a:buFontTx/>
              <a:buNone/>
              <a:defRPr lang="en-US" sz="726" b="1" kern="1200" dirty="0" smtClean="0">
                <a:solidFill>
                  <a:schemeClr val="tx2"/>
                </a:solidFill>
                <a:latin typeface="+mn-lt"/>
                <a:ea typeface="+mn-ea"/>
                <a:cs typeface="Arial" charset="0"/>
              </a:defRPr>
            </a:lvl4pPr>
            <a:lvl5pPr marL="0" algn="l" defTabSz="903091" rtl="0" eaLnBrk="1" latinLnBrk="0" hangingPunct="1">
              <a:spcBef>
                <a:spcPct val="0"/>
              </a:spcBef>
              <a:buClrTx/>
              <a:buFontTx/>
              <a:buNone/>
              <a:defRPr lang="en-GB" sz="726" b="1" kern="1200" dirty="0" smtClean="0">
                <a:solidFill>
                  <a:schemeClr val="tx2"/>
                </a:solidFill>
                <a:latin typeface="+mn-lt"/>
                <a:ea typeface="+mn-ea"/>
                <a:cs typeface="Arial" charset="0"/>
              </a:defRPr>
            </a:lvl5pPr>
          </a:lstStyle>
          <a:p>
            <a:pPr lvl="0"/>
            <a:r>
              <a:rPr lang="en-US" dirty="0"/>
              <a:t>[Footnote]</a:t>
            </a:r>
          </a:p>
        </p:txBody>
      </p:sp>
    </p:spTree>
    <p:extLst>
      <p:ext uri="{BB962C8B-B14F-4D97-AF65-F5344CB8AC3E}">
        <p14:creationId xmlns:p14="http://schemas.microsoft.com/office/powerpoint/2010/main" val="153721007"/>
      </p:ext>
    </p:extLst>
  </p:cSld>
  <p:clrMapOvr>
    <a:masterClrMapping/>
  </p:clrMapOvr>
  <p:hf hdr="0"/>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8" name="Divider title"/>
          <p:cNvSpPr>
            <a:spLocks noGrp="1"/>
          </p:cNvSpPr>
          <p:nvPr>
            <p:ph type="body" sz="quarter" idx="10" hasCustomPrompt="1"/>
          </p:nvPr>
        </p:nvSpPr>
        <p:spPr bwMode="gray">
          <a:xfrm>
            <a:off x="514033" y="2630557"/>
            <a:ext cx="9563788" cy="502471"/>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lnSpc>
                <a:spcPct val="100000"/>
              </a:lnSpc>
              <a:defRPr lang="en-US" sz="3265" b="0" baseline="0" dirty="0" smtClean="0">
                <a:solidFill>
                  <a:schemeClr val="accent1"/>
                </a:solidFill>
                <a:latin typeface="+mj-lt"/>
                <a:ea typeface="+mj-ea"/>
                <a:cs typeface="+mj-cs"/>
              </a:defRPr>
            </a:lvl1pPr>
          </a:lstStyle>
          <a:p>
            <a:pPr lvl="0" fontAlgn="base">
              <a:spcBef>
                <a:spcPct val="0"/>
              </a:spcBef>
              <a:spcAft>
                <a:spcPct val="0"/>
              </a:spcAft>
            </a:pPr>
            <a:r>
              <a:rPr lang="en-US" dirty="0"/>
              <a:t>Divider title</a:t>
            </a:r>
          </a:p>
        </p:txBody>
      </p:sp>
      <p:sp>
        <p:nvSpPr>
          <p:cNvPr id="5" name="Subtitle"/>
          <p:cNvSpPr>
            <a:spLocks noGrp="1"/>
          </p:cNvSpPr>
          <p:nvPr>
            <p:ph type="subTitle" idx="1" hasCustomPrompt="1"/>
          </p:nvPr>
        </p:nvSpPr>
        <p:spPr bwMode="gray">
          <a:xfrm>
            <a:off x="514032" y="3752187"/>
            <a:ext cx="7388124" cy="20428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marL="0" indent="0" algn="l" rtl="0" fontAlgn="base">
              <a:spcBef>
                <a:spcPts val="0"/>
              </a:spcBef>
              <a:spcAft>
                <a:spcPct val="0"/>
              </a:spcAft>
              <a:buClr>
                <a:srgbClr val="3333CC"/>
              </a:buClr>
              <a:buSzPct val="120000"/>
              <a:buNone/>
              <a:defRPr lang="en-GB" sz="1270" baseline="0" dirty="0">
                <a:solidFill>
                  <a:srgbClr val="4D4D4F"/>
                </a:solidFill>
                <a:latin typeface="+mn-lt"/>
                <a:ea typeface="+mn-ea"/>
                <a:cs typeface="+mn-cs"/>
              </a:defRPr>
            </a:lvl1pPr>
            <a:lvl2pPr marL="0" indent="0" algn="l">
              <a:buNone/>
              <a:defRPr sz="1542">
                <a:solidFill>
                  <a:schemeClr val="tx1"/>
                </a:solidFill>
              </a:defRPr>
            </a:lvl2pPr>
            <a:lvl3pPr marL="0" indent="0" algn="l">
              <a:buNone/>
              <a:defRPr sz="1542">
                <a:solidFill>
                  <a:schemeClr val="tx1"/>
                </a:solidFill>
              </a:defRPr>
            </a:lvl3pPr>
            <a:lvl4pPr marL="0" indent="0" algn="l">
              <a:buNone/>
              <a:defRPr sz="1542">
                <a:solidFill>
                  <a:schemeClr val="tx1"/>
                </a:solidFill>
              </a:defRPr>
            </a:lvl4pPr>
            <a:lvl5pPr marL="0" indent="0" algn="l">
              <a:buNone/>
              <a:defRPr sz="1542">
                <a:solidFill>
                  <a:schemeClr val="tx1"/>
                </a:solidFill>
              </a:defRPr>
            </a:lvl5pPr>
            <a:lvl6pPr marL="0" indent="0" algn="l">
              <a:buNone/>
              <a:defRPr sz="1542">
                <a:solidFill>
                  <a:schemeClr val="tx1"/>
                </a:solidFill>
              </a:defRPr>
            </a:lvl6pPr>
            <a:lvl7pPr marL="0" indent="0" algn="l">
              <a:buNone/>
              <a:defRPr sz="1542">
                <a:solidFill>
                  <a:schemeClr val="tx1"/>
                </a:solidFill>
              </a:defRPr>
            </a:lvl7pPr>
            <a:lvl8pPr marL="0" indent="0" algn="l">
              <a:buNone/>
              <a:defRPr sz="1542">
                <a:solidFill>
                  <a:schemeClr val="tx1"/>
                </a:solidFill>
              </a:defRPr>
            </a:lvl8pPr>
            <a:lvl9pPr marL="0" indent="0" algn="l">
              <a:buNone/>
              <a:defRPr sz="1542">
                <a:solidFill>
                  <a:schemeClr val="tx1"/>
                </a:solidFill>
              </a:defRPr>
            </a:lvl9pPr>
          </a:lstStyle>
          <a:p>
            <a:r>
              <a:rPr lang="en-US" noProof="0" dirty="0"/>
              <a:t>Subtitle</a:t>
            </a:r>
            <a:endParaRPr lang="en-GB" noProof="0" dirty="0"/>
          </a:p>
        </p:txBody>
      </p:sp>
      <p:sp>
        <p:nvSpPr>
          <p:cNvPr id="6" name="Header"/>
          <p:cNvSpPr>
            <a:spLocks noGrp="1"/>
          </p:cNvSpPr>
          <p:nvPr>
            <p:ph type="body" sz="quarter" idx="11" hasCustomPrompt="1"/>
          </p:nvPr>
        </p:nvSpPr>
        <p:spPr>
          <a:xfrm>
            <a:off x="514032" y="2172685"/>
            <a:ext cx="10425833" cy="307066"/>
          </a:xfrm>
          <a:prstGeom prst="rect">
            <a:avLst/>
          </a:prstGeom>
        </p:spPr>
        <p:txBody>
          <a:bodyPr/>
          <a:lstStyle>
            <a:lvl1pPr>
              <a:defRPr sz="1995">
                <a:latin typeface="+mj-lt"/>
              </a:defRPr>
            </a:lvl1pPr>
          </a:lstStyle>
          <a:p>
            <a:pPr lvl="0"/>
            <a:r>
              <a:rPr lang="en-US" dirty="0"/>
              <a:t>Header</a:t>
            </a:r>
          </a:p>
        </p:txBody>
      </p:sp>
      <p:grpSp>
        <p:nvGrpSpPr>
          <p:cNvPr id="13" name="Group 12">
            <a:extLst>
              <a:ext uri="{FF2B5EF4-FFF2-40B4-BE49-F238E27FC236}">
                <a16:creationId xmlns:a16="http://schemas.microsoft.com/office/drawing/2014/main" id="{D41DBACC-97C2-4496-AAB5-4B0A23521F4A}"/>
              </a:ext>
            </a:extLst>
          </p:cNvPr>
          <p:cNvGrpSpPr/>
          <p:nvPr userDrawn="1"/>
        </p:nvGrpSpPr>
        <p:grpSpPr>
          <a:xfrm>
            <a:off x="7942265" y="2290549"/>
            <a:ext cx="5295305" cy="5132307"/>
            <a:chOff x="6966028" y="2525437"/>
            <a:chExt cx="4644424" cy="5658606"/>
          </a:xfrm>
          <a:solidFill>
            <a:schemeClr val="tx2"/>
          </a:solidFill>
        </p:grpSpPr>
        <p:sp>
          <p:nvSpPr>
            <p:cNvPr id="14" name="Freeform: Shape 13">
              <a:extLst>
                <a:ext uri="{FF2B5EF4-FFF2-40B4-BE49-F238E27FC236}">
                  <a16:creationId xmlns:a16="http://schemas.microsoft.com/office/drawing/2014/main" id="{F15479AE-EBAB-4EAF-B431-3640F8CB97D5}"/>
                </a:ext>
              </a:extLst>
            </p:cNvPr>
            <p:cNvSpPr/>
            <p:nvPr/>
          </p:nvSpPr>
          <p:spPr>
            <a:xfrm rot="19298603">
              <a:off x="9385602" y="2525437"/>
              <a:ext cx="2224850" cy="3441104"/>
            </a:xfrm>
            <a:custGeom>
              <a:avLst/>
              <a:gdLst>
                <a:gd name="connsiteX0" fmla="*/ 2224850 w 2224850"/>
                <a:gd name="connsiteY0" fmla="*/ 104 h 3441104"/>
                <a:gd name="connsiteX1" fmla="*/ 2224821 w 2224850"/>
                <a:gd name="connsiteY1" fmla="*/ 629708 h 3441104"/>
                <a:gd name="connsiteX2" fmla="*/ 0 w 2224850"/>
                <a:gd name="connsiteY2" fmla="*/ 3441104 h 3441104"/>
                <a:gd name="connsiteX3" fmla="*/ 160 w 2224850"/>
                <a:gd name="connsiteY3" fmla="*/ 0 h 3441104"/>
                <a:gd name="connsiteX4" fmla="*/ 2224850 w 2224850"/>
                <a:gd name="connsiteY4" fmla="*/ 104 h 344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4850" h="3441104">
                  <a:moveTo>
                    <a:pt x="2224850" y="104"/>
                  </a:moveTo>
                  <a:lnTo>
                    <a:pt x="2224821" y="629708"/>
                  </a:lnTo>
                  <a:lnTo>
                    <a:pt x="0" y="3441104"/>
                  </a:lnTo>
                  <a:lnTo>
                    <a:pt x="160" y="0"/>
                  </a:lnTo>
                  <a:lnTo>
                    <a:pt x="2224850" y="104"/>
                  </a:lnTo>
                  <a:close/>
                </a:path>
              </a:pathLst>
            </a:custGeom>
            <a:grpFill/>
            <a:ln w="16166" cap="flat">
              <a:noFill/>
              <a:prstDash val="solid"/>
              <a:miter/>
            </a:ln>
          </p:spPr>
          <p:txBody>
            <a:bodyPr rtlCol="0" anchor="ctr"/>
            <a:lstStyle/>
            <a:p>
              <a:endParaRPr lang="en-GB" sz="1814"/>
            </a:p>
          </p:txBody>
        </p:sp>
        <p:sp>
          <p:nvSpPr>
            <p:cNvPr id="15" name="Freeform: Shape 14">
              <a:extLst>
                <a:ext uri="{FF2B5EF4-FFF2-40B4-BE49-F238E27FC236}">
                  <a16:creationId xmlns:a16="http://schemas.microsoft.com/office/drawing/2014/main" id="{9ECDC3A7-FDE7-4D51-B797-A41A67B4CCF4}"/>
                </a:ext>
              </a:extLst>
            </p:cNvPr>
            <p:cNvSpPr/>
            <p:nvPr/>
          </p:nvSpPr>
          <p:spPr>
            <a:xfrm rot="19298603">
              <a:off x="8298462" y="4726223"/>
              <a:ext cx="2013253" cy="3457820"/>
            </a:xfrm>
            <a:custGeom>
              <a:avLst/>
              <a:gdLst>
                <a:gd name="connsiteX0" fmla="*/ 2013253 w 2013253"/>
                <a:gd name="connsiteY0" fmla="*/ 129393 h 3457820"/>
                <a:gd name="connsiteX1" fmla="*/ 1816401 w 2013253"/>
                <a:gd name="connsiteY1" fmla="*/ 2942851 h 3457820"/>
                <a:gd name="connsiteX2" fmla="*/ 1408876 w 2013253"/>
                <a:gd name="connsiteY2" fmla="*/ 3457820 h 3457820"/>
                <a:gd name="connsiteX3" fmla="*/ 0 w 2013253"/>
                <a:gd name="connsiteY3" fmla="*/ 2342895 h 3457820"/>
                <a:gd name="connsiteX4" fmla="*/ 163928 w 2013253"/>
                <a:gd name="connsiteY4" fmla="*/ 0 h 3457820"/>
                <a:gd name="connsiteX5" fmla="*/ 2013253 w 2013253"/>
                <a:gd name="connsiteY5" fmla="*/ 129393 h 3457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3253" h="3457820">
                  <a:moveTo>
                    <a:pt x="2013253" y="129393"/>
                  </a:moveTo>
                  <a:lnTo>
                    <a:pt x="1816401" y="2942851"/>
                  </a:lnTo>
                  <a:lnTo>
                    <a:pt x="1408876" y="3457820"/>
                  </a:lnTo>
                  <a:lnTo>
                    <a:pt x="0" y="2342895"/>
                  </a:lnTo>
                  <a:lnTo>
                    <a:pt x="163928" y="0"/>
                  </a:lnTo>
                  <a:lnTo>
                    <a:pt x="2013253" y="129393"/>
                  </a:lnTo>
                  <a:close/>
                </a:path>
              </a:pathLst>
            </a:custGeom>
            <a:grpFill/>
            <a:ln w="16166" cap="flat">
              <a:noFill/>
              <a:prstDash val="solid"/>
              <a:miter/>
            </a:ln>
          </p:spPr>
          <p:txBody>
            <a:bodyPr rtlCol="0" anchor="ctr"/>
            <a:lstStyle/>
            <a:p>
              <a:endParaRPr lang="en-GB" sz="1814"/>
            </a:p>
          </p:txBody>
        </p:sp>
        <p:sp>
          <p:nvSpPr>
            <p:cNvPr id="16" name="Freeform: Shape 15">
              <a:extLst>
                <a:ext uri="{FF2B5EF4-FFF2-40B4-BE49-F238E27FC236}">
                  <a16:creationId xmlns:a16="http://schemas.microsoft.com/office/drawing/2014/main" id="{57E3DE0F-B5E6-4FFA-B8E2-939BC172D946}"/>
                </a:ext>
              </a:extLst>
            </p:cNvPr>
            <p:cNvSpPr/>
            <p:nvPr/>
          </p:nvSpPr>
          <p:spPr>
            <a:xfrm rot="19298603">
              <a:off x="6966028" y="6826237"/>
              <a:ext cx="1493307" cy="1242073"/>
            </a:xfrm>
            <a:custGeom>
              <a:avLst/>
              <a:gdLst>
                <a:gd name="connsiteX0" fmla="*/ 1493307 w 1493307"/>
                <a:gd name="connsiteY0" fmla="*/ 206436 h 1242073"/>
                <a:gd name="connsiteX1" fmla="*/ 1347734 w 1493307"/>
                <a:gd name="connsiteY1" fmla="*/ 1242073 h 1242073"/>
                <a:gd name="connsiteX2" fmla="*/ 0 w 1493307"/>
                <a:gd name="connsiteY2" fmla="*/ 175532 h 1242073"/>
                <a:gd name="connsiteX3" fmla="*/ 24673 w 1493307"/>
                <a:gd name="connsiteY3" fmla="*/ 0 h 1242073"/>
                <a:gd name="connsiteX4" fmla="*/ 1493307 w 1493307"/>
                <a:gd name="connsiteY4" fmla="*/ 206436 h 1242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307" h="1242073">
                  <a:moveTo>
                    <a:pt x="1493307" y="206436"/>
                  </a:moveTo>
                  <a:lnTo>
                    <a:pt x="1347734" y="1242073"/>
                  </a:lnTo>
                  <a:lnTo>
                    <a:pt x="0" y="175532"/>
                  </a:lnTo>
                  <a:lnTo>
                    <a:pt x="24673" y="0"/>
                  </a:lnTo>
                  <a:lnTo>
                    <a:pt x="1493307" y="206436"/>
                  </a:lnTo>
                  <a:close/>
                </a:path>
              </a:pathLst>
            </a:custGeom>
            <a:grpFill/>
            <a:ln w="16166" cap="flat">
              <a:noFill/>
              <a:prstDash val="solid"/>
              <a:miter/>
            </a:ln>
          </p:spPr>
          <p:txBody>
            <a:bodyPr rtlCol="0" anchor="ctr"/>
            <a:lstStyle/>
            <a:p>
              <a:endParaRPr lang="en-GB" sz="1814"/>
            </a:p>
          </p:txBody>
        </p:sp>
      </p:grpSp>
    </p:spTree>
    <p:extLst>
      <p:ext uri="{BB962C8B-B14F-4D97-AF65-F5344CB8AC3E}">
        <p14:creationId xmlns:p14="http://schemas.microsoft.com/office/powerpoint/2010/main" val="3913814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88B75F2-422D-42DB-B5CB-9FDA1BE186BF}" type="slidenum">
              <a:rPr kumimoji="0" lang="en-US"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560078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Ful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50970" y="431212"/>
            <a:ext cx="11163935" cy="307066"/>
          </a:xfrm>
        </p:spPr>
        <p:txBody>
          <a:bodyPr anchor="b" anchorCtr="0"/>
          <a:lstStyle>
            <a:lvl1pPr>
              <a:defRPr>
                <a:solidFill>
                  <a:schemeClr val="tx1"/>
                </a:solidFill>
              </a:defRPr>
            </a:lvl1pPr>
          </a:lstStyle>
          <a:p>
            <a:r>
              <a:rPr lang="en-US" dirty="0"/>
              <a:t>Title (one line)</a:t>
            </a:r>
            <a:endParaRPr lang="en-GB" dirty="0"/>
          </a:p>
        </p:txBody>
      </p:sp>
      <p:sp>
        <p:nvSpPr>
          <p:cNvPr id="3" name="Sub-title"/>
          <p:cNvSpPr>
            <a:spLocks noGrp="1"/>
          </p:cNvSpPr>
          <p:nvPr>
            <p:ph type="body" sz="quarter" idx="11" hasCustomPrompt="1"/>
          </p:nvPr>
        </p:nvSpPr>
        <p:spPr>
          <a:xfrm>
            <a:off x="850971" y="831812"/>
            <a:ext cx="11163933" cy="270078"/>
          </a:xfrm>
          <a:prstGeom prst="rect">
            <a:avLst/>
          </a:prstGeom>
        </p:spPr>
        <p:txBody>
          <a:bodyPr vert="horz" wrap="square" lIns="0" tIns="0" rIns="0" bIns="0" rtlCol="0">
            <a:spAutoFit/>
          </a:bodyPr>
          <a:lstStyle>
            <a:lvl1pPr>
              <a:defRPr lang="en-US" sz="1633" dirty="0">
                <a:solidFill>
                  <a:schemeClr val="tx1"/>
                </a:solidFill>
              </a:defRPr>
            </a:lvl1pPr>
          </a:lstStyle>
          <a:p>
            <a:pPr lvl="0">
              <a:spcBef>
                <a:spcPts val="0"/>
              </a:spcBef>
            </a:pPr>
            <a:r>
              <a:rPr lang="en-US" dirty="0"/>
              <a:t>Sub-title</a:t>
            </a:r>
          </a:p>
        </p:txBody>
      </p:sp>
      <p:sp>
        <p:nvSpPr>
          <p:cNvPr id="4" name="Footnote" descr="Source"/>
          <p:cNvSpPr>
            <a:spLocks noGrp="1"/>
          </p:cNvSpPr>
          <p:nvPr>
            <p:ph type="body" sz="quarter" idx="13" hasCustomPrompt="1"/>
          </p:nvPr>
        </p:nvSpPr>
        <p:spPr>
          <a:xfrm>
            <a:off x="850970" y="6625392"/>
            <a:ext cx="10876960" cy="111661"/>
          </a:xfrm>
          <a:prstGeom prst="rect">
            <a:avLst/>
          </a:prstGeom>
        </p:spPr>
        <p:txBody>
          <a:bodyPr wrap="square" anchor="b" anchorCtr="0">
            <a:spAutoFit/>
          </a:bodyPr>
          <a:lstStyle>
            <a:lvl1pPr marL="0" algn="l" defTabSz="903091" rtl="0" eaLnBrk="1" latinLnBrk="0" hangingPunct="1">
              <a:lnSpc>
                <a:spcPct val="100000"/>
              </a:lnSpc>
              <a:spcBef>
                <a:spcPct val="0"/>
              </a:spcBef>
              <a:spcAft>
                <a:spcPts val="0"/>
              </a:spcAft>
              <a:buClrTx/>
              <a:buFontTx/>
              <a:buNone/>
              <a:defRPr lang="en-US" sz="726" b="0" kern="1200" dirty="0" smtClean="0">
                <a:solidFill>
                  <a:schemeClr val="tx1"/>
                </a:solidFill>
                <a:latin typeface="+mn-lt"/>
                <a:ea typeface="+mn-ea"/>
                <a:cs typeface="Arial" charset="0"/>
              </a:defRPr>
            </a:lvl1pPr>
            <a:lvl2pPr marL="0" algn="l" defTabSz="903091" rtl="0" eaLnBrk="1" latinLnBrk="0" hangingPunct="1">
              <a:spcBef>
                <a:spcPct val="0"/>
              </a:spcBef>
              <a:buClrTx/>
              <a:buFontTx/>
              <a:buNone/>
              <a:defRPr lang="en-US" sz="726" b="1" kern="1200" dirty="0" smtClean="0">
                <a:solidFill>
                  <a:schemeClr val="tx2"/>
                </a:solidFill>
                <a:latin typeface="+mn-lt"/>
                <a:ea typeface="+mn-ea"/>
                <a:cs typeface="Arial" charset="0"/>
              </a:defRPr>
            </a:lvl2pPr>
            <a:lvl3pPr marL="0" algn="l" defTabSz="903091" rtl="0" eaLnBrk="1" latinLnBrk="0" hangingPunct="1">
              <a:spcBef>
                <a:spcPct val="0"/>
              </a:spcBef>
              <a:buClrTx/>
              <a:buFontTx/>
              <a:buNone/>
              <a:defRPr lang="en-US" sz="726" b="1" kern="1200" dirty="0" smtClean="0">
                <a:solidFill>
                  <a:schemeClr val="tx2"/>
                </a:solidFill>
                <a:latin typeface="+mn-lt"/>
                <a:ea typeface="+mn-ea"/>
                <a:cs typeface="Arial" charset="0"/>
              </a:defRPr>
            </a:lvl3pPr>
            <a:lvl4pPr marL="0" algn="l" defTabSz="903091" rtl="0" eaLnBrk="1" latinLnBrk="0" hangingPunct="1">
              <a:spcBef>
                <a:spcPct val="0"/>
              </a:spcBef>
              <a:buClrTx/>
              <a:buFontTx/>
              <a:buNone/>
              <a:defRPr lang="en-US" sz="726" b="1" kern="1200" dirty="0" smtClean="0">
                <a:solidFill>
                  <a:schemeClr val="tx2"/>
                </a:solidFill>
                <a:latin typeface="+mn-lt"/>
                <a:ea typeface="+mn-ea"/>
                <a:cs typeface="Arial" charset="0"/>
              </a:defRPr>
            </a:lvl4pPr>
            <a:lvl5pPr marL="0" algn="l" defTabSz="903091" rtl="0" eaLnBrk="1" latinLnBrk="0" hangingPunct="1">
              <a:spcBef>
                <a:spcPct val="0"/>
              </a:spcBef>
              <a:buClrTx/>
              <a:buFontTx/>
              <a:buNone/>
              <a:defRPr lang="en-GB" sz="726" b="1" kern="1200" dirty="0" smtClean="0">
                <a:solidFill>
                  <a:schemeClr val="tx2"/>
                </a:solidFill>
                <a:latin typeface="+mn-lt"/>
                <a:ea typeface="+mn-ea"/>
                <a:cs typeface="Arial" charset="0"/>
              </a:defRPr>
            </a:lvl5pPr>
          </a:lstStyle>
          <a:p>
            <a:pPr lvl="0"/>
            <a:r>
              <a:rPr lang="en-US" dirty="0"/>
              <a:t>[Footnote]</a:t>
            </a:r>
          </a:p>
        </p:txBody>
      </p:sp>
    </p:spTree>
    <p:extLst>
      <p:ext uri="{BB962C8B-B14F-4D97-AF65-F5344CB8AC3E}">
        <p14:creationId xmlns:p14="http://schemas.microsoft.com/office/powerpoint/2010/main" val="2600559234"/>
      </p:ext>
    </p:extLst>
  </p:cSld>
  <p:clrMapOvr>
    <a:masterClrMapping/>
  </p:clrMapOvr>
  <p:hf hdr="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ul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50970" y="431212"/>
            <a:ext cx="11163935" cy="307066"/>
          </a:xfrm>
        </p:spPr>
        <p:txBody>
          <a:bodyPr anchor="b" anchorCtr="0"/>
          <a:lstStyle>
            <a:lvl1pPr>
              <a:defRPr>
                <a:solidFill>
                  <a:schemeClr val="tx1"/>
                </a:solidFill>
              </a:defRPr>
            </a:lvl1pPr>
          </a:lstStyle>
          <a:p>
            <a:r>
              <a:rPr lang="en-US" dirty="0"/>
              <a:t>Title (one line)</a:t>
            </a:r>
            <a:endParaRPr lang="en-GB" dirty="0"/>
          </a:p>
        </p:txBody>
      </p:sp>
      <p:sp>
        <p:nvSpPr>
          <p:cNvPr id="3" name="Sub-title"/>
          <p:cNvSpPr>
            <a:spLocks noGrp="1"/>
          </p:cNvSpPr>
          <p:nvPr>
            <p:ph type="body" sz="quarter" idx="11" hasCustomPrompt="1"/>
          </p:nvPr>
        </p:nvSpPr>
        <p:spPr>
          <a:xfrm>
            <a:off x="850971" y="831812"/>
            <a:ext cx="11163933" cy="270078"/>
          </a:xfrm>
          <a:prstGeom prst="rect">
            <a:avLst/>
          </a:prstGeom>
        </p:spPr>
        <p:txBody>
          <a:bodyPr vert="horz" wrap="square" lIns="0" tIns="0" rIns="0" bIns="0" rtlCol="0">
            <a:spAutoFit/>
          </a:bodyPr>
          <a:lstStyle>
            <a:lvl1pPr>
              <a:defRPr lang="en-US" sz="1633" dirty="0">
                <a:solidFill>
                  <a:schemeClr val="tx1"/>
                </a:solidFill>
              </a:defRPr>
            </a:lvl1pPr>
          </a:lstStyle>
          <a:p>
            <a:pPr lvl="0">
              <a:spcBef>
                <a:spcPts val="0"/>
              </a:spcBef>
            </a:pPr>
            <a:r>
              <a:rPr lang="en-US" dirty="0"/>
              <a:t>Sub-title</a:t>
            </a:r>
          </a:p>
        </p:txBody>
      </p:sp>
      <p:sp>
        <p:nvSpPr>
          <p:cNvPr id="4" name="Footnote" descr="Source"/>
          <p:cNvSpPr>
            <a:spLocks noGrp="1"/>
          </p:cNvSpPr>
          <p:nvPr>
            <p:ph type="body" sz="quarter" idx="13" hasCustomPrompt="1"/>
          </p:nvPr>
        </p:nvSpPr>
        <p:spPr>
          <a:xfrm>
            <a:off x="850970" y="6625392"/>
            <a:ext cx="10876960" cy="111661"/>
          </a:xfrm>
          <a:prstGeom prst="rect">
            <a:avLst/>
          </a:prstGeom>
        </p:spPr>
        <p:txBody>
          <a:bodyPr wrap="square" anchor="b" anchorCtr="0">
            <a:spAutoFit/>
          </a:bodyPr>
          <a:lstStyle>
            <a:lvl1pPr marL="0" algn="l" defTabSz="903091" rtl="0" eaLnBrk="1" latinLnBrk="0" hangingPunct="1">
              <a:lnSpc>
                <a:spcPct val="100000"/>
              </a:lnSpc>
              <a:spcBef>
                <a:spcPct val="0"/>
              </a:spcBef>
              <a:spcAft>
                <a:spcPts val="0"/>
              </a:spcAft>
              <a:buClrTx/>
              <a:buFontTx/>
              <a:buNone/>
              <a:defRPr lang="en-US" sz="726" b="0" kern="1200" dirty="0" smtClean="0">
                <a:solidFill>
                  <a:schemeClr val="tx1"/>
                </a:solidFill>
                <a:latin typeface="+mn-lt"/>
                <a:ea typeface="+mn-ea"/>
                <a:cs typeface="Arial" charset="0"/>
              </a:defRPr>
            </a:lvl1pPr>
            <a:lvl2pPr marL="0" algn="l" defTabSz="903091" rtl="0" eaLnBrk="1" latinLnBrk="0" hangingPunct="1">
              <a:spcBef>
                <a:spcPct val="0"/>
              </a:spcBef>
              <a:buClrTx/>
              <a:buFontTx/>
              <a:buNone/>
              <a:defRPr lang="en-US" sz="726" b="1" kern="1200" dirty="0" smtClean="0">
                <a:solidFill>
                  <a:schemeClr val="tx2"/>
                </a:solidFill>
                <a:latin typeface="+mn-lt"/>
                <a:ea typeface="+mn-ea"/>
                <a:cs typeface="Arial" charset="0"/>
              </a:defRPr>
            </a:lvl2pPr>
            <a:lvl3pPr marL="0" algn="l" defTabSz="903091" rtl="0" eaLnBrk="1" latinLnBrk="0" hangingPunct="1">
              <a:spcBef>
                <a:spcPct val="0"/>
              </a:spcBef>
              <a:buClrTx/>
              <a:buFontTx/>
              <a:buNone/>
              <a:defRPr lang="en-US" sz="726" b="1" kern="1200" dirty="0" smtClean="0">
                <a:solidFill>
                  <a:schemeClr val="tx2"/>
                </a:solidFill>
                <a:latin typeface="+mn-lt"/>
                <a:ea typeface="+mn-ea"/>
                <a:cs typeface="Arial" charset="0"/>
              </a:defRPr>
            </a:lvl3pPr>
            <a:lvl4pPr marL="0" algn="l" defTabSz="903091" rtl="0" eaLnBrk="1" latinLnBrk="0" hangingPunct="1">
              <a:spcBef>
                <a:spcPct val="0"/>
              </a:spcBef>
              <a:buClrTx/>
              <a:buFontTx/>
              <a:buNone/>
              <a:defRPr lang="en-US" sz="726" b="1" kern="1200" dirty="0" smtClean="0">
                <a:solidFill>
                  <a:schemeClr val="tx2"/>
                </a:solidFill>
                <a:latin typeface="+mn-lt"/>
                <a:ea typeface="+mn-ea"/>
                <a:cs typeface="Arial" charset="0"/>
              </a:defRPr>
            </a:lvl4pPr>
            <a:lvl5pPr marL="0" algn="l" defTabSz="903091" rtl="0" eaLnBrk="1" latinLnBrk="0" hangingPunct="1">
              <a:spcBef>
                <a:spcPct val="0"/>
              </a:spcBef>
              <a:buClrTx/>
              <a:buFontTx/>
              <a:buNone/>
              <a:defRPr lang="en-GB" sz="726" b="1" kern="1200" dirty="0" smtClean="0">
                <a:solidFill>
                  <a:schemeClr val="tx2"/>
                </a:solidFill>
                <a:latin typeface="+mn-lt"/>
                <a:ea typeface="+mn-ea"/>
                <a:cs typeface="Arial" charset="0"/>
              </a:defRPr>
            </a:lvl5pPr>
          </a:lstStyle>
          <a:p>
            <a:pPr lvl="0"/>
            <a:r>
              <a:rPr lang="en-US" dirty="0"/>
              <a:t>[Footnote]</a:t>
            </a:r>
          </a:p>
        </p:txBody>
      </p:sp>
    </p:spTree>
    <p:extLst>
      <p:ext uri="{BB962C8B-B14F-4D97-AF65-F5344CB8AC3E}">
        <p14:creationId xmlns:p14="http://schemas.microsoft.com/office/powerpoint/2010/main" val="4148767818"/>
      </p:ext>
    </p:extLst>
  </p:cSld>
  <p:clrMapOvr>
    <a:masterClrMapping/>
  </p:clrMapOvr>
  <p:hf hdr="0"/>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8" name="Divider title"/>
          <p:cNvSpPr>
            <a:spLocks noGrp="1"/>
          </p:cNvSpPr>
          <p:nvPr>
            <p:ph type="body" sz="quarter" idx="10" hasCustomPrompt="1"/>
          </p:nvPr>
        </p:nvSpPr>
        <p:spPr bwMode="gray">
          <a:xfrm>
            <a:off x="514033" y="2636755"/>
            <a:ext cx="9563788" cy="502471"/>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lnSpc>
                <a:spcPct val="100000"/>
              </a:lnSpc>
              <a:defRPr lang="en-US" sz="3265" b="0" baseline="0" dirty="0" smtClean="0">
                <a:solidFill>
                  <a:schemeClr val="accent1"/>
                </a:solidFill>
                <a:latin typeface="+mj-lt"/>
                <a:ea typeface="+mj-ea"/>
                <a:cs typeface="+mj-cs"/>
              </a:defRPr>
            </a:lvl1pPr>
          </a:lstStyle>
          <a:p>
            <a:pPr lvl="0" fontAlgn="base">
              <a:spcBef>
                <a:spcPct val="0"/>
              </a:spcBef>
              <a:spcAft>
                <a:spcPct val="0"/>
              </a:spcAft>
            </a:pPr>
            <a:r>
              <a:rPr lang="en-US" dirty="0"/>
              <a:t>Divider title</a:t>
            </a:r>
          </a:p>
        </p:txBody>
      </p:sp>
      <p:sp>
        <p:nvSpPr>
          <p:cNvPr id="5" name="Subtitle"/>
          <p:cNvSpPr>
            <a:spLocks noGrp="1"/>
          </p:cNvSpPr>
          <p:nvPr>
            <p:ph type="subTitle" idx="1" hasCustomPrompt="1"/>
          </p:nvPr>
        </p:nvSpPr>
        <p:spPr bwMode="gray">
          <a:xfrm>
            <a:off x="514032" y="3758384"/>
            <a:ext cx="7388124" cy="20428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marL="0" indent="0" algn="l" rtl="0" fontAlgn="base">
              <a:spcBef>
                <a:spcPts val="0"/>
              </a:spcBef>
              <a:spcAft>
                <a:spcPct val="0"/>
              </a:spcAft>
              <a:buClr>
                <a:srgbClr val="3333CC"/>
              </a:buClr>
              <a:buSzPct val="120000"/>
              <a:buNone/>
              <a:defRPr lang="en-GB" sz="1270" baseline="0" dirty="0">
                <a:solidFill>
                  <a:srgbClr val="4D4D4F"/>
                </a:solidFill>
                <a:latin typeface="+mn-lt"/>
                <a:ea typeface="+mn-ea"/>
                <a:cs typeface="+mn-cs"/>
              </a:defRPr>
            </a:lvl1pPr>
            <a:lvl2pPr marL="0" indent="0" algn="l">
              <a:buNone/>
              <a:defRPr sz="1542">
                <a:solidFill>
                  <a:schemeClr val="tx1"/>
                </a:solidFill>
              </a:defRPr>
            </a:lvl2pPr>
            <a:lvl3pPr marL="0" indent="0" algn="l">
              <a:buNone/>
              <a:defRPr sz="1542">
                <a:solidFill>
                  <a:schemeClr val="tx1"/>
                </a:solidFill>
              </a:defRPr>
            </a:lvl3pPr>
            <a:lvl4pPr marL="0" indent="0" algn="l">
              <a:buNone/>
              <a:defRPr sz="1542">
                <a:solidFill>
                  <a:schemeClr val="tx1"/>
                </a:solidFill>
              </a:defRPr>
            </a:lvl4pPr>
            <a:lvl5pPr marL="0" indent="0" algn="l">
              <a:buNone/>
              <a:defRPr sz="1542">
                <a:solidFill>
                  <a:schemeClr val="tx1"/>
                </a:solidFill>
              </a:defRPr>
            </a:lvl5pPr>
            <a:lvl6pPr marL="0" indent="0" algn="l">
              <a:buNone/>
              <a:defRPr sz="1542">
                <a:solidFill>
                  <a:schemeClr val="tx1"/>
                </a:solidFill>
              </a:defRPr>
            </a:lvl6pPr>
            <a:lvl7pPr marL="0" indent="0" algn="l">
              <a:buNone/>
              <a:defRPr sz="1542">
                <a:solidFill>
                  <a:schemeClr val="tx1"/>
                </a:solidFill>
              </a:defRPr>
            </a:lvl7pPr>
            <a:lvl8pPr marL="0" indent="0" algn="l">
              <a:buNone/>
              <a:defRPr sz="1542">
                <a:solidFill>
                  <a:schemeClr val="tx1"/>
                </a:solidFill>
              </a:defRPr>
            </a:lvl8pPr>
            <a:lvl9pPr marL="0" indent="0" algn="l">
              <a:buNone/>
              <a:defRPr sz="1542">
                <a:solidFill>
                  <a:schemeClr val="tx1"/>
                </a:solidFill>
              </a:defRPr>
            </a:lvl9pPr>
          </a:lstStyle>
          <a:p>
            <a:r>
              <a:rPr lang="en-US" noProof="0" dirty="0"/>
              <a:t>Subtitle</a:t>
            </a:r>
            <a:endParaRPr lang="en-GB" noProof="0" dirty="0"/>
          </a:p>
        </p:txBody>
      </p:sp>
      <p:sp>
        <p:nvSpPr>
          <p:cNvPr id="6" name="Header"/>
          <p:cNvSpPr>
            <a:spLocks noGrp="1"/>
          </p:cNvSpPr>
          <p:nvPr>
            <p:ph type="body" sz="quarter" idx="11" hasCustomPrompt="1"/>
          </p:nvPr>
        </p:nvSpPr>
        <p:spPr>
          <a:xfrm>
            <a:off x="514032" y="2178882"/>
            <a:ext cx="10425833" cy="307066"/>
          </a:xfrm>
          <a:prstGeom prst="rect">
            <a:avLst/>
          </a:prstGeom>
        </p:spPr>
        <p:txBody>
          <a:bodyPr/>
          <a:lstStyle>
            <a:lvl1pPr>
              <a:defRPr sz="1995">
                <a:latin typeface="+mj-lt"/>
              </a:defRPr>
            </a:lvl1pPr>
          </a:lstStyle>
          <a:p>
            <a:pPr lvl="0"/>
            <a:r>
              <a:rPr lang="en-US" dirty="0"/>
              <a:t>Header</a:t>
            </a:r>
          </a:p>
        </p:txBody>
      </p:sp>
      <p:grpSp>
        <p:nvGrpSpPr>
          <p:cNvPr id="17" name="Group 16">
            <a:extLst>
              <a:ext uri="{FF2B5EF4-FFF2-40B4-BE49-F238E27FC236}">
                <a16:creationId xmlns:a16="http://schemas.microsoft.com/office/drawing/2014/main" id="{B59AC8CC-4A96-4D87-B2FC-96A399976865}"/>
              </a:ext>
            </a:extLst>
          </p:cNvPr>
          <p:cNvGrpSpPr/>
          <p:nvPr userDrawn="1"/>
        </p:nvGrpSpPr>
        <p:grpSpPr>
          <a:xfrm>
            <a:off x="7942265" y="2290549"/>
            <a:ext cx="5295305" cy="5132307"/>
            <a:chOff x="6966028" y="2525437"/>
            <a:chExt cx="4644424" cy="5658606"/>
          </a:xfrm>
          <a:solidFill>
            <a:schemeClr val="bg2"/>
          </a:solidFill>
        </p:grpSpPr>
        <p:sp>
          <p:nvSpPr>
            <p:cNvPr id="18" name="Freeform: Shape 17">
              <a:extLst>
                <a:ext uri="{FF2B5EF4-FFF2-40B4-BE49-F238E27FC236}">
                  <a16:creationId xmlns:a16="http://schemas.microsoft.com/office/drawing/2014/main" id="{FA745B61-FCC9-423F-B5DF-134A30CC6A11}"/>
                </a:ext>
              </a:extLst>
            </p:cNvPr>
            <p:cNvSpPr/>
            <p:nvPr/>
          </p:nvSpPr>
          <p:spPr>
            <a:xfrm rot="19298603">
              <a:off x="9385602" y="2525437"/>
              <a:ext cx="2224850" cy="3441104"/>
            </a:xfrm>
            <a:custGeom>
              <a:avLst/>
              <a:gdLst>
                <a:gd name="connsiteX0" fmla="*/ 2224850 w 2224850"/>
                <a:gd name="connsiteY0" fmla="*/ 104 h 3441104"/>
                <a:gd name="connsiteX1" fmla="*/ 2224821 w 2224850"/>
                <a:gd name="connsiteY1" fmla="*/ 629708 h 3441104"/>
                <a:gd name="connsiteX2" fmla="*/ 0 w 2224850"/>
                <a:gd name="connsiteY2" fmla="*/ 3441104 h 3441104"/>
                <a:gd name="connsiteX3" fmla="*/ 160 w 2224850"/>
                <a:gd name="connsiteY3" fmla="*/ 0 h 3441104"/>
                <a:gd name="connsiteX4" fmla="*/ 2224850 w 2224850"/>
                <a:gd name="connsiteY4" fmla="*/ 104 h 344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4850" h="3441104">
                  <a:moveTo>
                    <a:pt x="2224850" y="104"/>
                  </a:moveTo>
                  <a:lnTo>
                    <a:pt x="2224821" y="629708"/>
                  </a:lnTo>
                  <a:lnTo>
                    <a:pt x="0" y="3441104"/>
                  </a:lnTo>
                  <a:lnTo>
                    <a:pt x="160" y="0"/>
                  </a:lnTo>
                  <a:lnTo>
                    <a:pt x="2224850" y="104"/>
                  </a:lnTo>
                  <a:close/>
                </a:path>
              </a:pathLst>
            </a:custGeom>
            <a:grpFill/>
            <a:ln w="16166" cap="flat">
              <a:noFill/>
              <a:prstDash val="solid"/>
              <a:miter/>
            </a:ln>
          </p:spPr>
          <p:txBody>
            <a:bodyPr rtlCol="0" anchor="ctr"/>
            <a:lstStyle/>
            <a:p>
              <a:endParaRPr lang="en-GB" sz="1814"/>
            </a:p>
          </p:txBody>
        </p:sp>
        <p:sp>
          <p:nvSpPr>
            <p:cNvPr id="19" name="Freeform: Shape 18">
              <a:extLst>
                <a:ext uri="{FF2B5EF4-FFF2-40B4-BE49-F238E27FC236}">
                  <a16:creationId xmlns:a16="http://schemas.microsoft.com/office/drawing/2014/main" id="{A30CC361-D43A-4C3E-B741-25ACE6DC9B99}"/>
                </a:ext>
              </a:extLst>
            </p:cNvPr>
            <p:cNvSpPr/>
            <p:nvPr/>
          </p:nvSpPr>
          <p:spPr>
            <a:xfrm rot="19298603">
              <a:off x="8298462" y="4726223"/>
              <a:ext cx="2013253" cy="3457820"/>
            </a:xfrm>
            <a:custGeom>
              <a:avLst/>
              <a:gdLst>
                <a:gd name="connsiteX0" fmla="*/ 2013253 w 2013253"/>
                <a:gd name="connsiteY0" fmla="*/ 129393 h 3457820"/>
                <a:gd name="connsiteX1" fmla="*/ 1816401 w 2013253"/>
                <a:gd name="connsiteY1" fmla="*/ 2942851 h 3457820"/>
                <a:gd name="connsiteX2" fmla="*/ 1408876 w 2013253"/>
                <a:gd name="connsiteY2" fmla="*/ 3457820 h 3457820"/>
                <a:gd name="connsiteX3" fmla="*/ 0 w 2013253"/>
                <a:gd name="connsiteY3" fmla="*/ 2342895 h 3457820"/>
                <a:gd name="connsiteX4" fmla="*/ 163928 w 2013253"/>
                <a:gd name="connsiteY4" fmla="*/ 0 h 3457820"/>
                <a:gd name="connsiteX5" fmla="*/ 2013253 w 2013253"/>
                <a:gd name="connsiteY5" fmla="*/ 129393 h 3457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3253" h="3457820">
                  <a:moveTo>
                    <a:pt x="2013253" y="129393"/>
                  </a:moveTo>
                  <a:lnTo>
                    <a:pt x="1816401" y="2942851"/>
                  </a:lnTo>
                  <a:lnTo>
                    <a:pt x="1408876" y="3457820"/>
                  </a:lnTo>
                  <a:lnTo>
                    <a:pt x="0" y="2342895"/>
                  </a:lnTo>
                  <a:lnTo>
                    <a:pt x="163928" y="0"/>
                  </a:lnTo>
                  <a:lnTo>
                    <a:pt x="2013253" y="129393"/>
                  </a:lnTo>
                  <a:close/>
                </a:path>
              </a:pathLst>
            </a:custGeom>
            <a:grpFill/>
            <a:ln w="16166" cap="flat">
              <a:noFill/>
              <a:prstDash val="solid"/>
              <a:miter/>
            </a:ln>
          </p:spPr>
          <p:txBody>
            <a:bodyPr rtlCol="0" anchor="ctr"/>
            <a:lstStyle/>
            <a:p>
              <a:endParaRPr lang="en-GB" sz="1814"/>
            </a:p>
          </p:txBody>
        </p:sp>
        <p:sp>
          <p:nvSpPr>
            <p:cNvPr id="20" name="Freeform: Shape 19">
              <a:extLst>
                <a:ext uri="{FF2B5EF4-FFF2-40B4-BE49-F238E27FC236}">
                  <a16:creationId xmlns:a16="http://schemas.microsoft.com/office/drawing/2014/main" id="{E66C351C-EDA7-426D-B3DA-334E6B5E798B}"/>
                </a:ext>
              </a:extLst>
            </p:cNvPr>
            <p:cNvSpPr/>
            <p:nvPr/>
          </p:nvSpPr>
          <p:spPr>
            <a:xfrm rot="19298603">
              <a:off x="6966028" y="6826237"/>
              <a:ext cx="1493307" cy="1242073"/>
            </a:xfrm>
            <a:custGeom>
              <a:avLst/>
              <a:gdLst>
                <a:gd name="connsiteX0" fmla="*/ 1493307 w 1493307"/>
                <a:gd name="connsiteY0" fmla="*/ 206436 h 1242073"/>
                <a:gd name="connsiteX1" fmla="*/ 1347734 w 1493307"/>
                <a:gd name="connsiteY1" fmla="*/ 1242073 h 1242073"/>
                <a:gd name="connsiteX2" fmla="*/ 0 w 1493307"/>
                <a:gd name="connsiteY2" fmla="*/ 175532 h 1242073"/>
                <a:gd name="connsiteX3" fmla="*/ 24673 w 1493307"/>
                <a:gd name="connsiteY3" fmla="*/ 0 h 1242073"/>
                <a:gd name="connsiteX4" fmla="*/ 1493307 w 1493307"/>
                <a:gd name="connsiteY4" fmla="*/ 206436 h 1242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307" h="1242073">
                  <a:moveTo>
                    <a:pt x="1493307" y="206436"/>
                  </a:moveTo>
                  <a:lnTo>
                    <a:pt x="1347734" y="1242073"/>
                  </a:lnTo>
                  <a:lnTo>
                    <a:pt x="0" y="175532"/>
                  </a:lnTo>
                  <a:lnTo>
                    <a:pt x="24673" y="0"/>
                  </a:lnTo>
                  <a:lnTo>
                    <a:pt x="1493307" y="206436"/>
                  </a:lnTo>
                  <a:close/>
                </a:path>
              </a:pathLst>
            </a:custGeom>
            <a:grpFill/>
            <a:ln w="16166" cap="flat">
              <a:noFill/>
              <a:prstDash val="solid"/>
              <a:miter/>
            </a:ln>
          </p:spPr>
          <p:txBody>
            <a:bodyPr rtlCol="0" anchor="ctr"/>
            <a:lstStyle/>
            <a:p>
              <a:endParaRPr lang="en-GB" sz="1814"/>
            </a:p>
          </p:txBody>
        </p:sp>
      </p:grpSp>
    </p:spTree>
    <p:extLst>
      <p:ext uri="{BB962C8B-B14F-4D97-AF65-F5344CB8AC3E}">
        <p14:creationId xmlns:p14="http://schemas.microsoft.com/office/powerpoint/2010/main" val="18701679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Ful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50970" y="431212"/>
            <a:ext cx="11163935" cy="307066"/>
          </a:xfrm>
        </p:spPr>
        <p:txBody>
          <a:bodyPr anchor="b" anchorCtr="0"/>
          <a:lstStyle>
            <a:lvl1pPr>
              <a:defRPr>
                <a:solidFill>
                  <a:schemeClr val="tx1"/>
                </a:solidFill>
              </a:defRPr>
            </a:lvl1pPr>
          </a:lstStyle>
          <a:p>
            <a:r>
              <a:rPr lang="en-US" dirty="0"/>
              <a:t>Title (one line)</a:t>
            </a:r>
            <a:endParaRPr lang="en-GB" dirty="0"/>
          </a:p>
        </p:txBody>
      </p:sp>
      <p:sp>
        <p:nvSpPr>
          <p:cNvPr id="3" name="Sub-title"/>
          <p:cNvSpPr>
            <a:spLocks noGrp="1"/>
          </p:cNvSpPr>
          <p:nvPr>
            <p:ph type="body" sz="quarter" idx="11" hasCustomPrompt="1"/>
          </p:nvPr>
        </p:nvSpPr>
        <p:spPr>
          <a:xfrm>
            <a:off x="850971" y="831812"/>
            <a:ext cx="11163933" cy="270078"/>
          </a:xfrm>
          <a:prstGeom prst="rect">
            <a:avLst/>
          </a:prstGeom>
        </p:spPr>
        <p:txBody>
          <a:bodyPr vert="horz" wrap="square" lIns="0" tIns="0" rIns="0" bIns="0" rtlCol="0">
            <a:spAutoFit/>
          </a:bodyPr>
          <a:lstStyle>
            <a:lvl1pPr>
              <a:defRPr lang="en-US" sz="1633" dirty="0">
                <a:solidFill>
                  <a:schemeClr val="tx1"/>
                </a:solidFill>
              </a:defRPr>
            </a:lvl1pPr>
          </a:lstStyle>
          <a:p>
            <a:pPr lvl="0">
              <a:spcBef>
                <a:spcPts val="0"/>
              </a:spcBef>
            </a:pPr>
            <a:r>
              <a:rPr lang="en-US" dirty="0"/>
              <a:t>Sub-title</a:t>
            </a:r>
          </a:p>
        </p:txBody>
      </p:sp>
      <p:sp>
        <p:nvSpPr>
          <p:cNvPr id="4" name="Footnote" descr="Source"/>
          <p:cNvSpPr>
            <a:spLocks noGrp="1"/>
          </p:cNvSpPr>
          <p:nvPr>
            <p:ph type="body" sz="quarter" idx="13" hasCustomPrompt="1"/>
          </p:nvPr>
        </p:nvSpPr>
        <p:spPr>
          <a:xfrm>
            <a:off x="850970" y="6625392"/>
            <a:ext cx="10876960" cy="111661"/>
          </a:xfrm>
          <a:prstGeom prst="rect">
            <a:avLst/>
          </a:prstGeom>
        </p:spPr>
        <p:txBody>
          <a:bodyPr wrap="square" anchor="b" anchorCtr="0">
            <a:spAutoFit/>
          </a:bodyPr>
          <a:lstStyle>
            <a:lvl1pPr marL="0" algn="l" defTabSz="903091" rtl="0" eaLnBrk="1" latinLnBrk="0" hangingPunct="1">
              <a:lnSpc>
                <a:spcPct val="100000"/>
              </a:lnSpc>
              <a:spcBef>
                <a:spcPct val="0"/>
              </a:spcBef>
              <a:spcAft>
                <a:spcPts val="0"/>
              </a:spcAft>
              <a:buClrTx/>
              <a:buFontTx/>
              <a:buNone/>
              <a:defRPr lang="en-US" sz="726" b="0" kern="1200" dirty="0" smtClean="0">
                <a:solidFill>
                  <a:schemeClr val="tx1"/>
                </a:solidFill>
                <a:latin typeface="+mn-lt"/>
                <a:ea typeface="+mn-ea"/>
                <a:cs typeface="Arial" charset="0"/>
              </a:defRPr>
            </a:lvl1pPr>
            <a:lvl2pPr marL="0" algn="l" defTabSz="903091" rtl="0" eaLnBrk="1" latinLnBrk="0" hangingPunct="1">
              <a:spcBef>
                <a:spcPct val="0"/>
              </a:spcBef>
              <a:buClrTx/>
              <a:buFontTx/>
              <a:buNone/>
              <a:defRPr lang="en-US" sz="726" b="1" kern="1200" dirty="0" smtClean="0">
                <a:solidFill>
                  <a:schemeClr val="tx2"/>
                </a:solidFill>
                <a:latin typeface="+mn-lt"/>
                <a:ea typeface="+mn-ea"/>
                <a:cs typeface="Arial" charset="0"/>
              </a:defRPr>
            </a:lvl2pPr>
            <a:lvl3pPr marL="0" algn="l" defTabSz="903091" rtl="0" eaLnBrk="1" latinLnBrk="0" hangingPunct="1">
              <a:spcBef>
                <a:spcPct val="0"/>
              </a:spcBef>
              <a:buClrTx/>
              <a:buFontTx/>
              <a:buNone/>
              <a:defRPr lang="en-US" sz="726" b="1" kern="1200" dirty="0" smtClean="0">
                <a:solidFill>
                  <a:schemeClr val="tx2"/>
                </a:solidFill>
                <a:latin typeface="+mn-lt"/>
                <a:ea typeface="+mn-ea"/>
                <a:cs typeface="Arial" charset="0"/>
              </a:defRPr>
            </a:lvl3pPr>
            <a:lvl4pPr marL="0" algn="l" defTabSz="903091" rtl="0" eaLnBrk="1" latinLnBrk="0" hangingPunct="1">
              <a:spcBef>
                <a:spcPct val="0"/>
              </a:spcBef>
              <a:buClrTx/>
              <a:buFontTx/>
              <a:buNone/>
              <a:defRPr lang="en-US" sz="726" b="1" kern="1200" dirty="0" smtClean="0">
                <a:solidFill>
                  <a:schemeClr val="tx2"/>
                </a:solidFill>
                <a:latin typeface="+mn-lt"/>
                <a:ea typeface="+mn-ea"/>
                <a:cs typeface="Arial" charset="0"/>
              </a:defRPr>
            </a:lvl4pPr>
            <a:lvl5pPr marL="0" algn="l" defTabSz="903091" rtl="0" eaLnBrk="1" latinLnBrk="0" hangingPunct="1">
              <a:spcBef>
                <a:spcPct val="0"/>
              </a:spcBef>
              <a:buClrTx/>
              <a:buFontTx/>
              <a:buNone/>
              <a:defRPr lang="en-GB" sz="726" b="1" kern="1200" dirty="0" smtClean="0">
                <a:solidFill>
                  <a:schemeClr val="tx2"/>
                </a:solidFill>
                <a:latin typeface="+mn-lt"/>
                <a:ea typeface="+mn-ea"/>
                <a:cs typeface="Arial" charset="0"/>
              </a:defRPr>
            </a:lvl5pPr>
          </a:lstStyle>
          <a:p>
            <a:pPr lvl="0"/>
            <a:r>
              <a:rPr lang="en-US" dirty="0"/>
              <a:t>[Footnote]</a:t>
            </a:r>
          </a:p>
        </p:txBody>
      </p:sp>
    </p:spTree>
    <p:extLst>
      <p:ext uri="{BB962C8B-B14F-4D97-AF65-F5344CB8AC3E}">
        <p14:creationId xmlns:p14="http://schemas.microsoft.com/office/powerpoint/2010/main" val="2604283378"/>
      </p:ext>
    </p:extLst>
  </p:cSld>
  <p:clrMapOvr>
    <a:masterClrMapping/>
  </p:clrMapOvr>
  <p:hf hdr="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ul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50970" y="431212"/>
            <a:ext cx="11163935" cy="307066"/>
          </a:xfrm>
        </p:spPr>
        <p:txBody>
          <a:bodyPr anchor="b" anchorCtr="0"/>
          <a:lstStyle>
            <a:lvl1pPr>
              <a:defRPr>
                <a:solidFill>
                  <a:schemeClr val="tx1"/>
                </a:solidFill>
              </a:defRPr>
            </a:lvl1pPr>
          </a:lstStyle>
          <a:p>
            <a:r>
              <a:rPr lang="en-US" dirty="0"/>
              <a:t>Title (one line)</a:t>
            </a:r>
            <a:endParaRPr lang="en-GB" dirty="0"/>
          </a:p>
        </p:txBody>
      </p:sp>
      <p:sp>
        <p:nvSpPr>
          <p:cNvPr id="3" name="Sub-title"/>
          <p:cNvSpPr>
            <a:spLocks noGrp="1"/>
          </p:cNvSpPr>
          <p:nvPr>
            <p:ph type="body" sz="quarter" idx="11" hasCustomPrompt="1"/>
          </p:nvPr>
        </p:nvSpPr>
        <p:spPr>
          <a:xfrm>
            <a:off x="850971" y="831812"/>
            <a:ext cx="11163933" cy="270078"/>
          </a:xfrm>
          <a:prstGeom prst="rect">
            <a:avLst/>
          </a:prstGeom>
        </p:spPr>
        <p:txBody>
          <a:bodyPr vert="horz" wrap="square" lIns="0" tIns="0" rIns="0" bIns="0" rtlCol="0">
            <a:spAutoFit/>
          </a:bodyPr>
          <a:lstStyle>
            <a:lvl1pPr>
              <a:defRPr lang="en-US" sz="1633" dirty="0">
                <a:solidFill>
                  <a:schemeClr val="tx1"/>
                </a:solidFill>
              </a:defRPr>
            </a:lvl1pPr>
          </a:lstStyle>
          <a:p>
            <a:pPr lvl="0">
              <a:spcBef>
                <a:spcPts val="0"/>
              </a:spcBef>
            </a:pPr>
            <a:r>
              <a:rPr lang="en-US" dirty="0"/>
              <a:t>Sub-title</a:t>
            </a:r>
          </a:p>
        </p:txBody>
      </p:sp>
      <p:sp>
        <p:nvSpPr>
          <p:cNvPr id="4" name="Footnote" descr="Source"/>
          <p:cNvSpPr>
            <a:spLocks noGrp="1"/>
          </p:cNvSpPr>
          <p:nvPr>
            <p:ph type="body" sz="quarter" idx="13" hasCustomPrompt="1"/>
          </p:nvPr>
        </p:nvSpPr>
        <p:spPr>
          <a:xfrm>
            <a:off x="850970" y="6625392"/>
            <a:ext cx="10876960" cy="111661"/>
          </a:xfrm>
          <a:prstGeom prst="rect">
            <a:avLst/>
          </a:prstGeom>
        </p:spPr>
        <p:txBody>
          <a:bodyPr wrap="square" anchor="b" anchorCtr="0">
            <a:spAutoFit/>
          </a:bodyPr>
          <a:lstStyle>
            <a:lvl1pPr marL="0" algn="l" defTabSz="903091" rtl="0" eaLnBrk="1" latinLnBrk="0" hangingPunct="1">
              <a:lnSpc>
                <a:spcPct val="100000"/>
              </a:lnSpc>
              <a:spcBef>
                <a:spcPct val="0"/>
              </a:spcBef>
              <a:spcAft>
                <a:spcPts val="0"/>
              </a:spcAft>
              <a:buClrTx/>
              <a:buFontTx/>
              <a:buNone/>
              <a:defRPr lang="en-US" sz="726" b="0" kern="1200" dirty="0" smtClean="0">
                <a:solidFill>
                  <a:schemeClr val="tx1"/>
                </a:solidFill>
                <a:latin typeface="+mn-lt"/>
                <a:ea typeface="+mn-ea"/>
                <a:cs typeface="Arial" charset="0"/>
              </a:defRPr>
            </a:lvl1pPr>
            <a:lvl2pPr marL="0" algn="l" defTabSz="903091" rtl="0" eaLnBrk="1" latinLnBrk="0" hangingPunct="1">
              <a:spcBef>
                <a:spcPct val="0"/>
              </a:spcBef>
              <a:buClrTx/>
              <a:buFontTx/>
              <a:buNone/>
              <a:defRPr lang="en-US" sz="726" b="1" kern="1200" dirty="0" smtClean="0">
                <a:solidFill>
                  <a:schemeClr val="tx2"/>
                </a:solidFill>
                <a:latin typeface="+mn-lt"/>
                <a:ea typeface="+mn-ea"/>
                <a:cs typeface="Arial" charset="0"/>
              </a:defRPr>
            </a:lvl2pPr>
            <a:lvl3pPr marL="0" algn="l" defTabSz="903091" rtl="0" eaLnBrk="1" latinLnBrk="0" hangingPunct="1">
              <a:spcBef>
                <a:spcPct val="0"/>
              </a:spcBef>
              <a:buClrTx/>
              <a:buFontTx/>
              <a:buNone/>
              <a:defRPr lang="en-US" sz="726" b="1" kern="1200" dirty="0" smtClean="0">
                <a:solidFill>
                  <a:schemeClr val="tx2"/>
                </a:solidFill>
                <a:latin typeface="+mn-lt"/>
                <a:ea typeface="+mn-ea"/>
                <a:cs typeface="Arial" charset="0"/>
              </a:defRPr>
            </a:lvl3pPr>
            <a:lvl4pPr marL="0" algn="l" defTabSz="903091" rtl="0" eaLnBrk="1" latinLnBrk="0" hangingPunct="1">
              <a:spcBef>
                <a:spcPct val="0"/>
              </a:spcBef>
              <a:buClrTx/>
              <a:buFontTx/>
              <a:buNone/>
              <a:defRPr lang="en-US" sz="726" b="1" kern="1200" dirty="0" smtClean="0">
                <a:solidFill>
                  <a:schemeClr val="tx2"/>
                </a:solidFill>
                <a:latin typeface="+mn-lt"/>
                <a:ea typeface="+mn-ea"/>
                <a:cs typeface="Arial" charset="0"/>
              </a:defRPr>
            </a:lvl4pPr>
            <a:lvl5pPr marL="0" algn="l" defTabSz="903091" rtl="0" eaLnBrk="1" latinLnBrk="0" hangingPunct="1">
              <a:spcBef>
                <a:spcPct val="0"/>
              </a:spcBef>
              <a:buClrTx/>
              <a:buFontTx/>
              <a:buNone/>
              <a:defRPr lang="en-GB" sz="726" b="1" kern="1200" dirty="0" smtClean="0">
                <a:solidFill>
                  <a:schemeClr val="tx2"/>
                </a:solidFill>
                <a:latin typeface="+mn-lt"/>
                <a:ea typeface="+mn-ea"/>
                <a:cs typeface="Arial" charset="0"/>
              </a:defRPr>
            </a:lvl5pPr>
          </a:lstStyle>
          <a:p>
            <a:pPr lvl="0"/>
            <a:r>
              <a:rPr lang="en-US" dirty="0"/>
              <a:t>[Footnote]</a:t>
            </a:r>
          </a:p>
        </p:txBody>
      </p:sp>
    </p:spTree>
    <p:extLst>
      <p:ext uri="{BB962C8B-B14F-4D97-AF65-F5344CB8AC3E}">
        <p14:creationId xmlns:p14="http://schemas.microsoft.com/office/powerpoint/2010/main" val="4148767818"/>
      </p:ext>
    </p:extLst>
  </p:cSld>
  <p:clrMapOvr>
    <a:masterClrMapping/>
  </p:clrMapOvr>
  <p:hf hdr="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Ful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50970" y="431212"/>
            <a:ext cx="11163935" cy="307066"/>
          </a:xfrm>
        </p:spPr>
        <p:txBody>
          <a:bodyPr anchor="b" anchorCtr="0"/>
          <a:lstStyle>
            <a:lvl1pPr>
              <a:defRPr>
                <a:solidFill>
                  <a:schemeClr val="tx1"/>
                </a:solidFill>
              </a:defRPr>
            </a:lvl1pPr>
          </a:lstStyle>
          <a:p>
            <a:r>
              <a:rPr lang="en-US" dirty="0"/>
              <a:t>Title (one line)</a:t>
            </a:r>
            <a:endParaRPr lang="en-GB" dirty="0"/>
          </a:p>
        </p:txBody>
      </p:sp>
      <p:sp>
        <p:nvSpPr>
          <p:cNvPr id="3" name="Sub-title"/>
          <p:cNvSpPr>
            <a:spLocks noGrp="1"/>
          </p:cNvSpPr>
          <p:nvPr>
            <p:ph type="body" sz="quarter" idx="11" hasCustomPrompt="1"/>
          </p:nvPr>
        </p:nvSpPr>
        <p:spPr>
          <a:xfrm>
            <a:off x="850971" y="831812"/>
            <a:ext cx="11163933" cy="270078"/>
          </a:xfrm>
          <a:prstGeom prst="rect">
            <a:avLst/>
          </a:prstGeom>
        </p:spPr>
        <p:txBody>
          <a:bodyPr vert="horz" wrap="square" lIns="0" tIns="0" rIns="0" bIns="0" rtlCol="0">
            <a:spAutoFit/>
          </a:bodyPr>
          <a:lstStyle>
            <a:lvl1pPr>
              <a:defRPr lang="en-US" sz="1633" dirty="0">
                <a:solidFill>
                  <a:schemeClr val="tx1"/>
                </a:solidFill>
              </a:defRPr>
            </a:lvl1pPr>
          </a:lstStyle>
          <a:p>
            <a:pPr lvl="0">
              <a:spcBef>
                <a:spcPts val="0"/>
              </a:spcBef>
            </a:pPr>
            <a:r>
              <a:rPr lang="en-US" dirty="0"/>
              <a:t>Sub-title</a:t>
            </a:r>
          </a:p>
        </p:txBody>
      </p:sp>
      <p:sp>
        <p:nvSpPr>
          <p:cNvPr id="4" name="Footnote" descr="Source"/>
          <p:cNvSpPr>
            <a:spLocks noGrp="1"/>
          </p:cNvSpPr>
          <p:nvPr>
            <p:ph type="body" sz="quarter" idx="13" hasCustomPrompt="1"/>
          </p:nvPr>
        </p:nvSpPr>
        <p:spPr>
          <a:xfrm>
            <a:off x="850970" y="6625392"/>
            <a:ext cx="10876960" cy="111661"/>
          </a:xfrm>
          <a:prstGeom prst="rect">
            <a:avLst/>
          </a:prstGeom>
        </p:spPr>
        <p:txBody>
          <a:bodyPr wrap="square" anchor="b" anchorCtr="0">
            <a:spAutoFit/>
          </a:bodyPr>
          <a:lstStyle>
            <a:lvl1pPr marL="0" algn="l" defTabSz="903091" rtl="0" eaLnBrk="1" latinLnBrk="0" hangingPunct="1">
              <a:lnSpc>
                <a:spcPct val="100000"/>
              </a:lnSpc>
              <a:spcBef>
                <a:spcPct val="0"/>
              </a:spcBef>
              <a:spcAft>
                <a:spcPts val="0"/>
              </a:spcAft>
              <a:buClrTx/>
              <a:buFontTx/>
              <a:buNone/>
              <a:defRPr lang="en-US" sz="726" b="0" kern="1200" dirty="0" smtClean="0">
                <a:solidFill>
                  <a:schemeClr val="tx1"/>
                </a:solidFill>
                <a:latin typeface="+mn-lt"/>
                <a:ea typeface="+mn-ea"/>
                <a:cs typeface="Arial" charset="0"/>
              </a:defRPr>
            </a:lvl1pPr>
            <a:lvl2pPr marL="0" algn="l" defTabSz="903091" rtl="0" eaLnBrk="1" latinLnBrk="0" hangingPunct="1">
              <a:spcBef>
                <a:spcPct val="0"/>
              </a:spcBef>
              <a:buClrTx/>
              <a:buFontTx/>
              <a:buNone/>
              <a:defRPr lang="en-US" sz="726" b="1" kern="1200" dirty="0" smtClean="0">
                <a:solidFill>
                  <a:schemeClr val="tx2"/>
                </a:solidFill>
                <a:latin typeface="+mn-lt"/>
                <a:ea typeface="+mn-ea"/>
                <a:cs typeface="Arial" charset="0"/>
              </a:defRPr>
            </a:lvl2pPr>
            <a:lvl3pPr marL="0" algn="l" defTabSz="903091" rtl="0" eaLnBrk="1" latinLnBrk="0" hangingPunct="1">
              <a:spcBef>
                <a:spcPct val="0"/>
              </a:spcBef>
              <a:buClrTx/>
              <a:buFontTx/>
              <a:buNone/>
              <a:defRPr lang="en-US" sz="726" b="1" kern="1200" dirty="0" smtClean="0">
                <a:solidFill>
                  <a:schemeClr val="tx2"/>
                </a:solidFill>
                <a:latin typeface="+mn-lt"/>
                <a:ea typeface="+mn-ea"/>
                <a:cs typeface="Arial" charset="0"/>
              </a:defRPr>
            </a:lvl3pPr>
            <a:lvl4pPr marL="0" algn="l" defTabSz="903091" rtl="0" eaLnBrk="1" latinLnBrk="0" hangingPunct="1">
              <a:spcBef>
                <a:spcPct val="0"/>
              </a:spcBef>
              <a:buClrTx/>
              <a:buFontTx/>
              <a:buNone/>
              <a:defRPr lang="en-US" sz="726" b="1" kern="1200" dirty="0" smtClean="0">
                <a:solidFill>
                  <a:schemeClr val="tx2"/>
                </a:solidFill>
                <a:latin typeface="+mn-lt"/>
                <a:ea typeface="+mn-ea"/>
                <a:cs typeface="Arial" charset="0"/>
              </a:defRPr>
            </a:lvl4pPr>
            <a:lvl5pPr marL="0" algn="l" defTabSz="903091" rtl="0" eaLnBrk="1" latinLnBrk="0" hangingPunct="1">
              <a:spcBef>
                <a:spcPct val="0"/>
              </a:spcBef>
              <a:buClrTx/>
              <a:buFontTx/>
              <a:buNone/>
              <a:defRPr lang="en-GB" sz="726" b="1" kern="1200" dirty="0" smtClean="0">
                <a:solidFill>
                  <a:schemeClr val="tx2"/>
                </a:solidFill>
                <a:latin typeface="+mn-lt"/>
                <a:ea typeface="+mn-ea"/>
                <a:cs typeface="Arial" charset="0"/>
              </a:defRPr>
            </a:lvl5pPr>
          </a:lstStyle>
          <a:p>
            <a:pPr lvl="0"/>
            <a:r>
              <a:rPr lang="en-US" dirty="0"/>
              <a:t>[Footnote]</a:t>
            </a:r>
          </a:p>
        </p:txBody>
      </p:sp>
    </p:spTree>
    <p:extLst>
      <p:ext uri="{BB962C8B-B14F-4D97-AF65-F5344CB8AC3E}">
        <p14:creationId xmlns:p14="http://schemas.microsoft.com/office/powerpoint/2010/main" val="2039843781"/>
      </p:ext>
    </p:extLst>
  </p:cSld>
  <p:clrMapOvr>
    <a:masterClrMapping/>
  </p:clrMapOvr>
  <p:hf hdr="0"/>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Divider">
    <p:spTree>
      <p:nvGrpSpPr>
        <p:cNvPr id="1" name=""/>
        <p:cNvGrpSpPr/>
        <p:nvPr/>
      </p:nvGrpSpPr>
      <p:grpSpPr>
        <a:xfrm>
          <a:off x="0" y="0"/>
          <a:ext cx="0" cy="0"/>
          <a:chOff x="0" y="0"/>
          <a:chExt cx="0" cy="0"/>
        </a:xfrm>
      </p:grpSpPr>
      <p:sp>
        <p:nvSpPr>
          <p:cNvPr id="8" name="Divider title"/>
          <p:cNvSpPr>
            <a:spLocks noGrp="1"/>
          </p:cNvSpPr>
          <p:nvPr>
            <p:ph type="body" sz="quarter" idx="10" hasCustomPrompt="1"/>
          </p:nvPr>
        </p:nvSpPr>
        <p:spPr bwMode="gray">
          <a:xfrm>
            <a:off x="514033" y="2630557"/>
            <a:ext cx="9563788" cy="502471"/>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lnSpc>
                <a:spcPct val="100000"/>
              </a:lnSpc>
              <a:defRPr lang="en-US" sz="3265" b="0" baseline="0" dirty="0" smtClean="0">
                <a:solidFill>
                  <a:schemeClr val="accent1"/>
                </a:solidFill>
                <a:latin typeface="+mj-lt"/>
                <a:ea typeface="+mj-ea"/>
                <a:cs typeface="+mj-cs"/>
              </a:defRPr>
            </a:lvl1pPr>
          </a:lstStyle>
          <a:p>
            <a:pPr lvl="0" fontAlgn="base">
              <a:spcBef>
                <a:spcPct val="0"/>
              </a:spcBef>
              <a:spcAft>
                <a:spcPct val="0"/>
              </a:spcAft>
            </a:pPr>
            <a:r>
              <a:rPr lang="en-US" dirty="0"/>
              <a:t>Divider title</a:t>
            </a:r>
          </a:p>
        </p:txBody>
      </p:sp>
      <p:sp>
        <p:nvSpPr>
          <p:cNvPr id="5" name="Subtitle"/>
          <p:cNvSpPr>
            <a:spLocks noGrp="1"/>
          </p:cNvSpPr>
          <p:nvPr>
            <p:ph type="subTitle" idx="1" hasCustomPrompt="1"/>
          </p:nvPr>
        </p:nvSpPr>
        <p:spPr bwMode="gray">
          <a:xfrm>
            <a:off x="514032" y="3752187"/>
            <a:ext cx="7388124" cy="20428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marL="0" indent="0" algn="l" rtl="0" fontAlgn="base">
              <a:spcBef>
                <a:spcPts val="0"/>
              </a:spcBef>
              <a:spcAft>
                <a:spcPct val="0"/>
              </a:spcAft>
              <a:buClr>
                <a:srgbClr val="3333CC"/>
              </a:buClr>
              <a:buSzPct val="120000"/>
              <a:buNone/>
              <a:defRPr lang="en-GB" sz="1270" baseline="0" dirty="0">
                <a:solidFill>
                  <a:srgbClr val="4D4D4F"/>
                </a:solidFill>
                <a:latin typeface="+mn-lt"/>
                <a:ea typeface="+mn-ea"/>
                <a:cs typeface="+mn-cs"/>
              </a:defRPr>
            </a:lvl1pPr>
            <a:lvl2pPr marL="0" indent="0" algn="l">
              <a:buNone/>
              <a:defRPr sz="1542">
                <a:solidFill>
                  <a:schemeClr val="tx1"/>
                </a:solidFill>
              </a:defRPr>
            </a:lvl2pPr>
            <a:lvl3pPr marL="0" indent="0" algn="l">
              <a:buNone/>
              <a:defRPr sz="1542">
                <a:solidFill>
                  <a:schemeClr val="tx1"/>
                </a:solidFill>
              </a:defRPr>
            </a:lvl3pPr>
            <a:lvl4pPr marL="0" indent="0" algn="l">
              <a:buNone/>
              <a:defRPr sz="1542">
                <a:solidFill>
                  <a:schemeClr val="tx1"/>
                </a:solidFill>
              </a:defRPr>
            </a:lvl4pPr>
            <a:lvl5pPr marL="0" indent="0" algn="l">
              <a:buNone/>
              <a:defRPr sz="1542">
                <a:solidFill>
                  <a:schemeClr val="tx1"/>
                </a:solidFill>
              </a:defRPr>
            </a:lvl5pPr>
            <a:lvl6pPr marL="0" indent="0" algn="l">
              <a:buNone/>
              <a:defRPr sz="1542">
                <a:solidFill>
                  <a:schemeClr val="tx1"/>
                </a:solidFill>
              </a:defRPr>
            </a:lvl6pPr>
            <a:lvl7pPr marL="0" indent="0" algn="l">
              <a:buNone/>
              <a:defRPr sz="1542">
                <a:solidFill>
                  <a:schemeClr val="tx1"/>
                </a:solidFill>
              </a:defRPr>
            </a:lvl7pPr>
            <a:lvl8pPr marL="0" indent="0" algn="l">
              <a:buNone/>
              <a:defRPr sz="1542">
                <a:solidFill>
                  <a:schemeClr val="tx1"/>
                </a:solidFill>
              </a:defRPr>
            </a:lvl8pPr>
            <a:lvl9pPr marL="0" indent="0" algn="l">
              <a:buNone/>
              <a:defRPr sz="1542">
                <a:solidFill>
                  <a:schemeClr val="tx1"/>
                </a:solidFill>
              </a:defRPr>
            </a:lvl9pPr>
          </a:lstStyle>
          <a:p>
            <a:r>
              <a:rPr lang="en-US" noProof="0" dirty="0"/>
              <a:t>Subtitle</a:t>
            </a:r>
            <a:endParaRPr lang="en-GB" noProof="0" dirty="0"/>
          </a:p>
        </p:txBody>
      </p:sp>
      <p:sp>
        <p:nvSpPr>
          <p:cNvPr id="6" name="Header"/>
          <p:cNvSpPr>
            <a:spLocks noGrp="1"/>
          </p:cNvSpPr>
          <p:nvPr>
            <p:ph type="body" sz="quarter" idx="11" hasCustomPrompt="1"/>
          </p:nvPr>
        </p:nvSpPr>
        <p:spPr>
          <a:xfrm>
            <a:off x="514032" y="2172685"/>
            <a:ext cx="10425833" cy="307066"/>
          </a:xfrm>
          <a:prstGeom prst="rect">
            <a:avLst/>
          </a:prstGeom>
        </p:spPr>
        <p:txBody>
          <a:bodyPr/>
          <a:lstStyle>
            <a:lvl1pPr>
              <a:defRPr sz="1995">
                <a:latin typeface="+mj-lt"/>
              </a:defRPr>
            </a:lvl1pPr>
          </a:lstStyle>
          <a:p>
            <a:pPr lvl="0"/>
            <a:r>
              <a:rPr lang="en-US" dirty="0"/>
              <a:t>Header</a:t>
            </a:r>
          </a:p>
        </p:txBody>
      </p:sp>
      <p:sp>
        <p:nvSpPr>
          <p:cNvPr id="18" name="Freeform: Shape 17">
            <a:extLst>
              <a:ext uri="{FF2B5EF4-FFF2-40B4-BE49-F238E27FC236}">
                <a16:creationId xmlns:a16="http://schemas.microsoft.com/office/drawing/2014/main" id="{A6CF1F64-B9A9-412A-A3A8-CB49254FA778}"/>
              </a:ext>
            </a:extLst>
          </p:cNvPr>
          <p:cNvSpPr/>
          <p:nvPr userDrawn="1"/>
        </p:nvSpPr>
        <p:spPr bwMode="gray">
          <a:xfrm rot="19782027">
            <a:off x="10476915" y="2253543"/>
            <a:ext cx="2610086" cy="3380535"/>
          </a:xfrm>
          <a:custGeom>
            <a:avLst/>
            <a:gdLst>
              <a:gd name="connsiteX0" fmla="*/ 2204072 w 2289263"/>
              <a:gd name="connsiteY0" fmla="*/ 0 h 3727197"/>
              <a:gd name="connsiteX1" fmla="*/ 2289263 w 2289263"/>
              <a:gd name="connsiteY1" fmla="*/ 617599 h 3727197"/>
              <a:gd name="connsiteX2" fmla="*/ 472194 w 2289263"/>
              <a:gd name="connsiteY2" fmla="*/ 3727197 h 3727197"/>
              <a:gd name="connsiteX3" fmla="*/ 0 w 2289263"/>
              <a:gd name="connsiteY3" fmla="*/ 304031 h 3727197"/>
              <a:gd name="connsiteX4" fmla="*/ 2204072 w 2289263"/>
              <a:gd name="connsiteY4" fmla="*/ 0 h 3727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9263" h="3727197">
                <a:moveTo>
                  <a:pt x="2204072" y="0"/>
                </a:moveTo>
                <a:lnTo>
                  <a:pt x="2289263" y="617599"/>
                </a:lnTo>
                <a:lnTo>
                  <a:pt x="472194" y="3727197"/>
                </a:lnTo>
                <a:lnTo>
                  <a:pt x="0" y="304031"/>
                </a:lnTo>
                <a:lnTo>
                  <a:pt x="2204072" y="0"/>
                </a:lnTo>
                <a:close/>
              </a:path>
            </a:pathLst>
          </a:custGeom>
          <a:solidFill>
            <a:schemeClr val="accent2"/>
          </a:solidFill>
          <a:ln w="6350">
            <a:noFill/>
            <a:miter lim="800000"/>
            <a:headEnd/>
            <a:tailEnd/>
          </a:ln>
          <a:effectLst/>
        </p:spPr>
        <p:txBody>
          <a:bodyPr wrap="square" lIns="32652" tIns="32652" rIns="32652" bIns="32652" rtlCol="0" anchor="ctr">
            <a:noAutofit/>
          </a:bodyPr>
          <a:lstStyle/>
          <a:p>
            <a:pPr algn="ctr">
              <a:spcBef>
                <a:spcPct val="0"/>
              </a:spcBef>
              <a:buClrTx/>
              <a:buFontTx/>
              <a:buNone/>
            </a:pPr>
            <a:endParaRPr lang="en-GB" sz="1088">
              <a:solidFill>
                <a:schemeClr val="bg1"/>
              </a:solidFill>
              <a:cs typeface="Arial" charset="0"/>
            </a:endParaRPr>
          </a:p>
        </p:txBody>
      </p:sp>
      <p:sp>
        <p:nvSpPr>
          <p:cNvPr id="17" name="Freeform: Shape 16">
            <a:extLst>
              <a:ext uri="{FF2B5EF4-FFF2-40B4-BE49-F238E27FC236}">
                <a16:creationId xmlns:a16="http://schemas.microsoft.com/office/drawing/2014/main" id="{50195FAC-9CEC-4330-97C9-9776DF0EF13F}"/>
              </a:ext>
            </a:extLst>
          </p:cNvPr>
          <p:cNvSpPr/>
          <p:nvPr userDrawn="1"/>
        </p:nvSpPr>
        <p:spPr bwMode="gray">
          <a:xfrm rot="19782027">
            <a:off x="9361794" y="4309584"/>
            <a:ext cx="2332992" cy="3078279"/>
          </a:xfrm>
          <a:custGeom>
            <a:avLst/>
            <a:gdLst>
              <a:gd name="connsiteX0" fmla="*/ 1855044 w 2046228"/>
              <a:gd name="connsiteY0" fmla="*/ 0 h 3393945"/>
              <a:gd name="connsiteX1" fmla="*/ 2046228 w 2046228"/>
              <a:gd name="connsiteY1" fmla="*/ 2838366 h 3393945"/>
              <a:gd name="connsiteX2" fmla="*/ 1721579 w 2046228"/>
              <a:gd name="connsiteY2" fmla="*/ 3393945 h 3393945"/>
              <a:gd name="connsiteX3" fmla="*/ 158675 w 2046228"/>
              <a:gd name="connsiteY3" fmla="*/ 2480674 h 3393945"/>
              <a:gd name="connsiteX4" fmla="*/ 0 w 2046228"/>
              <a:gd name="connsiteY4" fmla="*/ 124950 h 3393945"/>
              <a:gd name="connsiteX5" fmla="*/ 1855044 w 2046228"/>
              <a:gd name="connsiteY5" fmla="*/ 0 h 339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6228" h="3393945">
                <a:moveTo>
                  <a:pt x="1855044" y="0"/>
                </a:moveTo>
                <a:lnTo>
                  <a:pt x="2046228" y="2838366"/>
                </a:lnTo>
                <a:lnTo>
                  <a:pt x="1721579" y="3393945"/>
                </a:lnTo>
                <a:lnTo>
                  <a:pt x="158675" y="2480674"/>
                </a:lnTo>
                <a:lnTo>
                  <a:pt x="0" y="124950"/>
                </a:lnTo>
                <a:lnTo>
                  <a:pt x="1855044" y="0"/>
                </a:lnTo>
                <a:close/>
              </a:path>
            </a:pathLst>
          </a:custGeom>
          <a:solidFill>
            <a:schemeClr val="accent2"/>
          </a:solidFill>
          <a:ln w="6350">
            <a:noFill/>
            <a:miter lim="800000"/>
            <a:headEnd/>
            <a:tailEnd/>
          </a:ln>
          <a:effectLst/>
        </p:spPr>
        <p:txBody>
          <a:bodyPr wrap="square" lIns="32652" tIns="32652" rIns="32652" bIns="32652" rtlCol="0" anchor="ctr">
            <a:noAutofit/>
          </a:bodyPr>
          <a:lstStyle/>
          <a:p>
            <a:pPr algn="ctr">
              <a:spcBef>
                <a:spcPct val="0"/>
              </a:spcBef>
              <a:buClrTx/>
              <a:buFontTx/>
              <a:buNone/>
            </a:pPr>
            <a:endParaRPr lang="en-GB" sz="1088">
              <a:solidFill>
                <a:schemeClr val="bg1"/>
              </a:solidFill>
              <a:cs typeface="Arial" charset="0"/>
            </a:endParaRPr>
          </a:p>
        </p:txBody>
      </p:sp>
      <p:sp>
        <p:nvSpPr>
          <p:cNvPr id="16" name="Freeform: Shape 15">
            <a:extLst>
              <a:ext uri="{FF2B5EF4-FFF2-40B4-BE49-F238E27FC236}">
                <a16:creationId xmlns:a16="http://schemas.microsoft.com/office/drawing/2014/main" id="{6AA739C4-E4A4-432D-BC1A-B7DE4EF9E8E3}"/>
              </a:ext>
            </a:extLst>
          </p:cNvPr>
          <p:cNvSpPr/>
          <p:nvPr userDrawn="1"/>
        </p:nvSpPr>
        <p:spPr bwMode="gray">
          <a:xfrm rot="19782027">
            <a:off x="7841828" y="6337352"/>
            <a:ext cx="1696085" cy="924128"/>
          </a:xfrm>
          <a:custGeom>
            <a:avLst/>
            <a:gdLst>
              <a:gd name="connsiteX0" fmla="*/ 1487608 w 1487608"/>
              <a:gd name="connsiteY0" fmla="*/ 0 h 1018894"/>
              <a:gd name="connsiteX1" fmla="*/ 1487608 w 1487608"/>
              <a:gd name="connsiteY1" fmla="*/ 1018894 h 1018894"/>
              <a:gd name="connsiteX2" fmla="*/ 0 w 1487608"/>
              <a:gd name="connsiteY2" fmla="*/ 149621 h 1018894"/>
              <a:gd name="connsiteX3" fmla="*/ 0 w 1487608"/>
              <a:gd name="connsiteY3" fmla="*/ 0 h 1018894"/>
              <a:gd name="connsiteX4" fmla="*/ 1487608 w 1487608"/>
              <a:gd name="connsiteY4" fmla="*/ 0 h 1018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7608" h="1018894">
                <a:moveTo>
                  <a:pt x="1487608" y="0"/>
                </a:moveTo>
                <a:lnTo>
                  <a:pt x="1487608" y="1018894"/>
                </a:lnTo>
                <a:lnTo>
                  <a:pt x="0" y="149621"/>
                </a:lnTo>
                <a:lnTo>
                  <a:pt x="0" y="0"/>
                </a:lnTo>
                <a:lnTo>
                  <a:pt x="1487608" y="0"/>
                </a:lnTo>
                <a:close/>
              </a:path>
            </a:pathLst>
          </a:custGeom>
          <a:solidFill>
            <a:schemeClr val="accent2"/>
          </a:solidFill>
          <a:ln w="6350">
            <a:noFill/>
            <a:miter lim="800000"/>
            <a:headEnd/>
            <a:tailEnd/>
          </a:ln>
          <a:effectLst/>
        </p:spPr>
        <p:txBody>
          <a:bodyPr wrap="square" lIns="32652" tIns="32652" rIns="32652" bIns="32652" rtlCol="0" anchor="ctr">
            <a:noAutofit/>
          </a:bodyPr>
          <a:lstStyle/>
          <a:p>
            <a:pPr algn="ctr">
              <a:spcBef>
                <a:spcPct val="0"/>
              </a:spcBef>
              <a:buClrTx/>
              <a:buFontTx/>
              <a:buNone/>
            </a:pPr>
            <a:endParaRPr lang="en-GB" sz="1088">
              <a:solidFill>
                <a:schemeClr val="bg1"/>
              </a:solidFill>
              <a:cs typeface="Arial" charset="0"/>
            </a:endParaRPr>
          </a:p>
        </p:txBody>
      </p:sp>
    </p:spTree>
    <p:extLst>
      <p:ext uri="{BB962C8B-B14F-4D97-AF65-F5344CB8AC3E}">
        <p14:creationId xmlns:p14="http://schemas.microsoft.com/office/powerpoint/2010/main" val="13663191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35205"/>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421488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88B75F2-422D-42DB-B5CB-9FDA1BE186BF}" type="slidenum">
              <a:rPr kumimoji="0" lang="en-US"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348528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536971"/>
            <a:ext cx="10515600" cy="4639993"/>
          </a:xfrm>
        </p:spPr>
        <p:txBody>
          <a:bodyPr/>
          <a:lstStyle>
            <a:lvl2pPr>
              <a:buClr>
                <a:schemeClr val="tx1">
                  <a:lumMod val="50000"/>
                  <a:lumOff val="50000"/>
                </a:schemeClr>
              </a:buClr>
              <a:defRPr/>
            </a:lvl2pPr>
            <a:lvl4pPr>
              <a:buClr>
                <a:schemeClr val="tx1">
                  <a:lumMod val="50000"/>
                  <a:lumOff val="50000"/>
                </a:schemeClr>
              </a:buClr>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88B75F2-422D-42DB-B5CB-9FDA1BE186BF}" type="slidenum">
              <a:rPr kumimoji="0" lang="en-US"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114947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536971"/>
            <a:ext cx="10515600" cy="4639993"/>
          </a:xfrm>
        </p:spPr>
        <p:txBody>
          <a:bodyPr/>
          <a:lstStyle>
            <a:lvl1pPr>
              <a:spcBef>
                <a:spcPts val="600"/>
              </a:spcBef>
              <a:defRPr/>
            </a:lvl1pPr>
            <a:lvl2pPr>
              <a:buClr>
                <a:schemeClr val="tx1">
                  <a:lumMod val="50000"/>
                  <a:lumOff val="50000"/>
                </a:schemeClr>
              </a:buClr>
              <a:defRPr/>
            </a:lvl2pPr>
            <a:lvl4pPr>
              <a:buClr>
                <a:schemeClr val="tx1">
                  <a:lumMod val="50000"/>
                  <a:lumOff val="50000"/>
                </a:schemeClr>
              </a:buClr>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88B75F2-422D-42DB-B5CB-9FDA1BE186BF}" type="slidenum">
              <a:rPr kumimoji="0" lang="en-US"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61637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BFB2F4-600C-49E8-9183-0AAA2DB724FD}"/>
              </a:ext>
            </a:extLst>
          </p:cNvPr>
          <p:cNvSpPr/>
          <p:nvPr userDrawn="1"/>
        </p:nvSpPr>
        <p:spPr>
          <a:xfrm>
            <a:off x="275167" y="508299"/>
            <a:ext cx="11637818" cy="201706"/>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3" name="Rectangle 2">
            <a:extLst>
              <a:ext uri="{FF2B5EF4-FFF2-40B4-BE49-F238E27FC236}">
                <a16:creationId xmlns:a16="http://schemas.microsoft.com/office/drawing/2014/main" id="{D108282D-00A5-4415-9CD8-C332C6D73FC8}"/>
              </a:ext>
            </a:extLst>
          </p:cNvPr>
          <p:cNvSpPr/>
          <p:nvPr userDrawn="1"/>
        </p:nvSpPr>
        <p:spPr>
          <a:xfrm>
            <a:off x="9421090" y="508299"/>
            <a:ext cx="2493818" cy="201706"/>
          </a:xfrm>
          <a:prstGeom prst="rect">
            <a:avLst/>
          </a:prstGeom>
          <a:solidFill>
            <a:srgbClr val="DC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rgbClr val="E9E9E5"/>
              </a:solidFill>
            </a:endParaRPr>
          </a:p>
        </p:txBody>
      </p:sp>
      <p:cxnSp>
        <p:nvCxnSpPr>
          <p:cNvPr id="4" name="Straight Connector 3">
            <a:extLst>
              <a:ext uri="{FF2B5EF4-FFF2-40B4-BE49-F238E27FC236}">
                <a16:creationId xmlns:a16="http://schemas.microsoft.com/office/drawing/2014/main" id="{5A04E4F8-AE4E-481A-93D8-D10891382E8F}"/>
              </a:ext>
            </a:extLst>
          </p:cNvPr>
          <p:cNvCxnSpPr/>
          <p:nvPr userDrawn="1"/>
        </p:nvCxnSpPr>
        <p:spPr>
          <a:xfrm>
            <a:off x="275167" y="6357769"/>
            <a:ext cx="11637818" cy="0"/>
          </a:xfrm>
          <a:prstGeom prst="line">
            <a:avLst/>
          </a:prstGeom>
          <a:ln w="6350">
            <a:solidFill>
              <a:srgbClr val="C9CACC"/>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C592EA1-61A8-4B72-9D58-5C80ABD0439F}"/>
              </a:ext>
            </a:extLst>
          </p:cNvPr>
          <p:cNvCxnSpPr/>
          <p:nvPr userDrawn="1"/>
        </p:nvCxnSpPr>
        <p:spPr>
          <a:xfrm flipV="1">
            <a:off x="10875064" y="6359123"/>
            <a:ext cx="0" cy="201706"/>
          </a:xfrm>
          <a:prstGeom prst="line">
            <a:avLst/>
          </a:prstGeom>
          <a:ln w="6350">
            <a:solidFill>
              <a:srgbClr val="C9CACC"/>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F3490A16-FB2B-46C1-8267-86144A11E980}"/>
              </a:ext>
            </a:extLst>
          </p:cNvPr>
          <p:cNvSpPr/>
          <p:nvPr userDrawn="1"/>
        </p:nvSpPr>
        <p:spPr>
          <a:xfrm>
            <a:off x="277091" y="508299"/>
            <a:ext cx="11637818" cy="201706"/>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7" name="Rectangle 6">
            <a:extLst>
              <a:ext uri="{FF2B5EF4-FFF2-40B4-BE49-F238E27FC236}">
                <a16:creationId xmlns:a16="http://schemas.microsoft.com/office/drawing/2014/main" id="{566D3747-8844-4DE9-8DB8-82ABE8E1F334}"/>
              </a:ext>
            </a:extLst>
          </p:cNvPr>
          <p:cNvSpPr/>
          <p:nvPr userDrawn="1"/>
        </p:nvSpPr>
        <p:spPr>
          <a:xfrm>
            <a:off x="9423013" y="508299"/>
            <a:ext cx="2493818" cy="201706"/>
          </a:xfrm>
          <a:prstGeom prst="rect">
            <a:avLst/>
          </a:prstGeom>
          <a:solidFill>
            <a:srgbClr val="DC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rgbClr val="E9E9E5"/>
              </a:solidFill>
            </a:endParaRPr>
          </a:p>
        </p:txBody>
      </p:sp>
      <p:cxnSp>
        <p:nvCxnSpPr>
          <p:cNvPr id="8" name="Straight Connector 7">
            <a:extLst>
              <a:ext uri="{FF2B5EF4-FFF2-40B4-BE49-F238E27FC236}">
                <a16:creationId xmlns:a16="http://schemas.microsoft.com/office/drawing/2014/main" id="{05D29C2E-13E7-4400-B1B8-A552D66C7331}"/>
              </a:ext>
            </a:extLst>
          </p:cNvPr>
          <p:cNvCxnSpPr/>
          <p:nvPr userDrawn="1"/>
        </p:nvCxnSpPr>
        <p:spPr>
          <a:xfrm>
            <a:off x="277091" y="6357769"/>
            <a:ext cx="11637818" cy="0"/>
          </a:xfrm>
          <a:prstGeom prst="line">
            <a:avLst/>
          </a:prstGeom>
          <a:ln w="6350">
            <a:solidFill>
              <a:srgbClr val="C9CACC"/>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4361F15-262B-4BB6-8D3D-31096084224B}"/>
              </a:ext>
            </a:extLst>
          </p:cNvPr>
          <p:cNvCxnSpPr/>
          <p:nvPr userDrawn="1"/>
        </p:nvCxnSpPr>
        <p:spPr>
          <a:xfrm flipV="1">
            <a:off x="10876988" y="6359123"/>
            <a:ext cx="0" cy="201706"/>
          </a:xfrm>
          <a:prstGeom prst="line">
            <a:avLst/>
          </a:prstGeom>
          <a:ln w="6350">
            <a:solidFill>
              <a:srgbClr val="C9CACC"/>
            </a:solidFill>
          </a:ln>
        </p:spPr>
        <p:style>
          <a:lnRef idx="1">
            <a:schemeClr val="accent1"/>
          </a:lnRef>
          <a:fillRef idx="0">
            <a:schemeClr val="accent1"/>
          </a:fillRef>
          <a:effectRef idx="0">
            <a:schemeClr val="accent1"/>
          </a:effectRef>
          <a:fontRef idx="minor">
            <a:schemeClr val="tx1"/>
          </a:fontRef>
        </p:style>
      </p:cxnSp>
      <p:sp>
        <p:nvSpPr>
          <p:cNvPr id="10"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Arial" panose="020B0604020202020204" pitchFamily="34" charset="0"/>
                <a:cs typeface="Arial" panose="020B0604020202020204" pitchFamily="34" charset="0"/>
              </a:defRPr>
            </a:lvl1pPr>
          </a:lstStyle>
          <a:p>
            <a:fld id="{CE1EC010-4D20-4230-86C9-2430D8FBEAD1}" type="slidenum">
              <a:rPr lang="en-US" smtClean="0"/>
              <a:pPr/>
              <a:t>‹#›</a:t>
            </a:fld>
            <a:endParaRPr lang="en-US" dirty="0"/>
          </a:p>
        </p:txBody>
      </p:sp>
    </p:spTree>
    <p:extLst>
      <p:ext uri="{BB962C8B-B14F-4D97-AF65-F5344CB8AC3E}">
        <p14:creationId xmlns:p14="http://schemas.microsoft.com/office/powerpoint/2010/main" val="183646560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536971"/>
            <a:ext cx="10515600" cy="4639993"/>
          </a:xfrm>
        </p:spPr>
        <p:txBody>
          <a:bodyPr/>
          <a:lstStyle>
            <a:lvl1pPr>
              <a:spcBef>
                <a:spcPts val="1200"/>
              </a:spcBef>
              <a:defRPr b="1"/>
            </a:lvl1pPr>
            <a:lvl2pPr>
              <a:buClr>
                <a:schemeClr val="tx1">
                  <a:lumMod val="50000"/>
                  <a:lumOff val="50000"/>
                </a:schemeClr>
              </a:buClr>
              <a:defRPr/>
            </a:lvl2pPr>
            <a:lvl4pPr>
              <a:buClr>
                <a:schemeClr val="tx1">
                  <a:lumMod val="50000"/>
                  <a:lumOff val="50000"/>
                </a:schemeClr>
              </a:buClr>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88B75F2-422D-42DB-B5CB-9FDA1BE186BF}" type="slidenum">
              <a:rPr kumimoji="0" lang="en-US"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5236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536971"/>
            <a:ext cx="10515600" cy="4639993"/>
          </a:xfrm>
        </p:spPr>
        <p:txBody>
          <a:bodyPr/>
          <a:lstStyle>
            <a:lvl1pPr>
              <a:spcBef>
                <a:spcPts val="1200"/>
              </a:spcBef>
              <a:defRPr b="1"/>
            </a:lvl1pPr>
            <a:lvl2pPr>
              <a:spcBef>
                <a:spcPts val="1200"/>
              </a:spcBef>
              <a:spcAft>
                <a:spcPts val="600"/>
              </a:spcAft>
              <a:buClr>
                <a:schemeClr val="tx1">
                  <a:lumMod val="50000"/>
                  <a:lumOff val="50000"/>
                </a:schemeClr>
              </a:buClr>
              <a:defRPr b="1"/>
            </a:lvl2pPr>
            <a:lvl4pPr>
              <a:buClr>
                <a:schemeClr val="tx1">
                  <a:lumMod val="50000"/>
                  <a:lumOff val="50000"/>
                </a:schemeClr>
              </a:buClr>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88B75F2-422D-42DB-B5CB-9FDA1BE186BF}" type="slidenum">
              <a:rPr kumimoji="0" lang="en-US"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190663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536971"/>
            <a:ext cx="7152608" cy="4639993"/>
          </a:xfrm>
        </p:spPr>
        <p:txBody>
          <a:bodyPr/>
          <a:lstStyle>
            <a:lvl2pPr>
              <a:buClr>
                <a:schemeClr val="tx1">
                  <a:lumMod val="50000"/>
                  <a:lumOff val="50000"/>
                </a:schemeClr>
              </a:buClr>
              <a:defRPr/>
            </a:lvl2pPr>
            <a:lvl4pPr>
              <a:buClr>
                <a:schemeClr val="tx1">
                  <a:lumMod val="50000"/>
                  <a:lumOff val="50000"/>
                </a:schemeClr>
              </a:buClr>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88B75F2-422D-42DB-B5CB-9FDA1BE186BF}" type="slidenum">
              <a:rPr kumimoji="0" lang="en-US"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Diamond 4"/>
          <p:cNvSpPr/>
          <p:nvPr/>
        </p:nvSpPr>
        <p:spPr>
          <a:xfrm>
            <a:off x="6194745" y="701345"/>
            <a:ext cx="7231987" cy="5384948"/>
          </a:xfrm>
          <a:prstGeom prst="diamond">
            <a:avLst/>
          </a:prstGeom>
          <a:solidFill>
            <a:schemeClr val="bg1"/>
          </a:solidFill>
          <a:ln w="19050">
            <a:solidFill>
              <a:srgbClr val="0099A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7" name="Picture Placeholder 5"/>
          <p:cNvSpPr>
            <a:spLocks noGrp="1"/>
          </p:cNvSpPr>
          <p:nvPr>
            <p:ph type="pic" sz="quarter" idx="10"/>
          </p:nvPr>
        </p:nvSpPr>
        <p:spPr>
          <a:xfrm>
            <a:off x="6388484" y="853142"/>
            <a:ext cx="6837461" cy="5081354"/>
          </a:xfrm>
          <a:custGeom>
            <a:avLst/>
            <a:gdLst>
              <a:gd name="connsiteX0" fmla="*/ 1844090 w 3688180"/>
              <a:gd name="connsiteY0" fmla="*/ 0 h 3688180"/>
              <a:gd name="connsiteX1" fmla="*/ 3688180 w 3688180"/>
              <a:gd name="connsiteY1" fmla="*/ 1844090 h 3688180"/>
              <a:gd name="connsiteX2" fmla="*/ 1844090 w 3688180"/>
              <a:gd name="connsiteY2" fmla="*/ 3688180 h 3688180"/>
              <a:gd name="connsiteX3" fmla="*/ 0 w 3688180"/>
              <a:gd name="connsiteY3" fmla="*/ 1844090 h 3688180"/>
            </a:gdLst>
            <a:ahLst/>
            <a:cxnLst>
              <a:cxn ang="0">
                <a:pos x="connsiteX0" y="connsiteY0"/>
              </a:cxn>
              <a:cxn ang="0">
                <a:pos x="connsiteX1" y="connsiteY1"/>
              </a:cxn>
              <a:cxn ang="0">
                <a:pos x="connsiteX2" y="connsiteY2"/>
              </a:cxn>
              <a:cxn ang="0">
                <a:pos x="connsiteX3" y="connsiteY3"/>
              </a:cxn>
            </a:cxnLst>
            <a:rect l="l" t="t" r="r" b="b"/>
            <a:pathLst>
              <a:path w="3688180" h="3688180">
                <a:moveTo>
                  <a:pt x="1844090" y="0"/>
                </a:moveTo>
                <a:lnTo>
                  <a:pt x="3688180" y="1844090"/>
                </a:lnTo>
                <a:lnTo>
                  <a:pt x="1844090" y="3688180"/>
                </a:lnTo>
                <a:lnTo>
                  <a:pt x="0" y="1844090"/>
                </a:lnTo>
                <a:close/>
              </a:path>
            </a:pathLst>
          </a:custGeom>
        </p:spPr>
        <p:txBody>
          <a:bodyPr wrap="square">
            <a:noAutofit/>
          </a:bodyPr>
          <a:lstStyle>
            <a:lvl1pPr>
              <a:defRPr>
                <a:latin typeface="Arial" panose="020B0604020202020204" pitchFamily="34" charset="0"/>
              </a:defRPr>
            </a:lvl1pPr>
          </a:lstStyle>
          <a:p>
            <a:r>
              <a:rPr lang="en-US"/>
              <a:t>Click icon to add picture</a:t>
            </a:r>
            <a:endParaRPr lang="en-US" dirty="0"/>
          </a:p>
        </p:txBody>
      </p:sp>
    </p:spTree>
    <p:extLst>
      <p:ext uri="{BB962C8B-B14F-4D97-AF65-F5344CB8AC3E}">
        <p14:creationId xmlns:p14="http://schemas.microsoft.com/office/powerpoint/2010/main" val="22722984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1_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536971"/>
            <a:ext cx="7152608" cy="4639993"/>
          </a:xfrm>
        </p:spPr>
        <p:txBody>
          <a:bodyPr/>
          <a:lstStyle>
            <a:lvl1pPr>
              <a:defRPr b="1"/>
            </a:lvl1pPr>
            <a:lvl2pPr>
              <a:buClr>
                <a:schemeClr val="tx1">
                  <a:lumMod val="50000"/>
                  <a:lumOff val="50000"/>
                </a:schemeClr>
              </a:buClr>
              <a:defRPr/>
            </a:lvl2pPr>
            <a:lvl4pPr>
              <a:buClr>
                <a:schemeClr val="tx1">
                  <a:lumMod val="50000"/>
                  <a:lumOff val="50000"/>
                </a:schemeClr>
              </a:buClr>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88B75F2-422D-42DB-B5CB-9FDA1BE186BF}" type="slidenum">
              <a:rPr kumimoji="0" lang="en-US"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Diamond 4"/>
          <p:cNvSpPr/>
          <p:nvPr/>
        </p:nvSpPr>
        <p:spPr>
          <a:xfrm>
            <a:off x="6194745" y="701345"/>
            <a:ext cx="7231987" cy="5384948"/>
          </a:xfrm>
          <a:prstGeom prst="diamond">
            <a:avLst/>
          </a:prstGeom>
          <a:solidFill>
            <a:schemeClr val="bg1"/>
          </a:solidFill>
          <a:ln w="19050">
            <a:solidFill>
              <a:srgbClr val="0099A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7" name="Picture Placeholder 5"/>
          <p:cNvSpPr>
            <a:spLocks noGrp="1"/>
          </p:cNvSpPr>
          <p:nvPr>
            <p:ph type="pic" sz="quarter" idx="10"/>
          </p:nvPr>
        </p:nvSpPr>
        <p:spPr>
          <a:xfrm>
            <a:off x="6388484" y="853142"/>
            <a:ext cx="6837461" cy="5081354"/>
          </a:xfrm>
          <a:custGeom>
            <a:avLst/>
            <a:gdLst>
              <a:gd name="connsiteX0" fmla="*/ 1844090 w 3688180"/>
              <a:gd name="connsiteY0" fmla="*/ 0 h 3688180"/>
              <a:gd name="connsiteX1" fmla="*/ 3688180 w 3688180"/>
              <a:gd name="connsiteY1" fmla="*/ 1844090 h 3688180"/>
              <a:gd name="connsiteX2" fmla="*/ 1844090 w 3688180"/>
              <a:gd name="connsiteY2" fmla="*/ 3688180 h 3688180"/>
              <a:gd name="connsiteX3" fmla="*/ 0 w 3688180"/>
              <a:gd name="connsiteY3" fmla="*/ 1844090 h 3688180"/>
            </a:gdLst>
            <a:ahLst/>
            <a:cxnLst>
              <a:cxn ang="0">
                <a:pos x="connsiteX0" y="connsiteY0"/>
              </a:cxn>
              <a:cxn ang="0">
                <a:pos x="connsiteX1" y="connsiteY1"/>
              </a:cxn>
              <a:cxn ang="0">
                <a:pos x="connsiteX2" y="connsiteY2"/>
              </a:cxn>
              <a:cxn ang="0">
                <a:pos x="connsiteX3" y="connsiteY3"/>
              </a:cxn>
            </a:cxnLst>
            <a:rect l="l" t="t" r="r" b="b"/>
            <a:pathLst>
              <a:path w="3688180" h="3688180">
                <a:moveTo>
                  <a:pt x="1844090" y="0"/>
                </a:moveTo>
                <a:lnTo>
                  <a:pt x="3688180" y="1844090"/>
                </a:lnTo>
                <a:lnTo>
                  <a:pt x="1844090" y="3688180"/>
                </a:lnTo>
                <a:lnTo>
                  <a:pt x="0" y="1844090"/>
                </a:lnTo>
                <a:close/>
              </a:path>
            </a:pathLst>
          </a:custGeom>
        </p:spPr>
        <p:txBody>
          <a:bodyPr wrap="square">
            <a:noAutofit/>
          </a:bodyPr>
          <a:lstStyle>
            <a:lvl1pPr>
              <a:defRPr>
                <a:latin typeface="Arial" panose="020B0604020202020204" pitchFamily="34" charset="0"/>
              </a:defRPr>
            </a:lvl1pPr>
          </a:lstStyle>
          <a:p>
            <a:r>
              <a:rPr lang="en-US"/>
              <a:t>Click icon to add picture</a:t>
            </a:r>
            <a:endParaRPr lang="en-US" dirty="0"/>
          </a:p>
        </p:txBody>
      </p:sp>
    </p:spTree>
    <p:extLst>
      <p:ext uri="{BB962C8B-B14F-4D97-AF65-F5344CB8AC3E}">
        <p14:creationId xmlns:p14="http://schemas.microsoft.com/office/powerpoint/2010/main" val="318102369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88B75F2-422D-42DB-B5CB-9FDA1BE186BF}" type="slidenum">
              <a:rPr kumimoji="0" lang="en-US"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851660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lvl2pPr>
              <a:buClr>
                <a:schemeClr val="tx1">
                  <a:lumMod val="50000"/>
                  <a:lumOff val="50000"/>
                </a:schemeClr>
              </a:buClr>
              <a:defRPr/>
            </a:lvl2pPr>
            <a:lvl4pPr>
              <a:buClr>
                <a:schemeClr val="tx1">
                  <a:lumMod val="50000"/>
                  <a:lumOff val="50000"/>
                </a:schemeClr>
              </a:buClr>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825625"/>
            <a:ext cx="5156200" cy="4351338"/>
          </a:xfrm>
        </p:spPr>
        <p:txBody>
          <a:bodyPr/>
          <a:lstStyle>
            <a:lvl2pPr>
              <a:buClr>
                <a:schemeClr val="tx1">
                  <a:lumMod val="50000"/>
                  <a:lumOff val="50000"/>
                </a:schemeClr>
              </a:buClr>
              <a:defRPr/>
            </a:lvl2pPr>
            <a:lvl4pPr>
              <a:buClr>
                <a:schemeClr val="tx1">
                  <a:lumMod val="50000"/>
                  <a:lumOff val="50000"/>
                </a:schemeClr>
              </a:buClr>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88B75F2-422D-42DB-B5CB-9FDA1BE186BF}" type="slidenum">
              <a:rPr kumimoji="0" lang="en-US"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2284660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lvl1pPr>
              <a:defRPr b="1"/>
            </a:lvl1pPr>
            <a:lvl2pPr>
              <a:buClr>
                <a:schemeClr val="tx1">
                  <a:lumMod val="50000"/>
                  <a:lumOff val="50000"/>
                </a:schemeClr>
              </a:buClr>
              <a:defRPr/>
            </a:lvl2pPr>
            <a:lvl4pPr>
              <a:buClr>
                <a:schemeClr val="tx1">
                  <a:lumMod val="50000"/>
                  <a:lumOff val="50000"/>
                </a:schemeClr>
              </a:buClr>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825625"/>
            <a:ext cx="5156200" cy="4351338"/>
          </a:xfrm>
        </p:spPr>
        <p:txBody>
          <a:bodyPr/>
          <a:lstStyle>
            <a:lvl1pPr>
              <a:defRPr b="1"/>
            </a:lvl1pPr>
            <a:lvl2pPr>
              <a:buClr>
                <a:schemeClr val="tx1">
                  <a:lumMod val="50000"/>
                  <a:lumOff val="50000"/>
                </a:schemeClr>
              </a:buClr>
              <a:defRPr/>
            </a:lvl2pPr>
            <a:lvl4pPr>
              <a:buClr>
                <a:schemeClr val="tx1">
                  <a:lumMod val="50000"/>
                  <a:lumOff val="50000"/>
                </a:schemeClr>
              </a:buClr>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88B75F2-422D-42DB-B5CB-9FDA1BE186BF}" type="slidenum">
              <a:rPr kumimoji="0" lang="en-US"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0598755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977292"/>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lvl2pPr>
              <a:buClr>
                <a:schemeClr val="tx1">
                  <a:lumMod val="50000"/>
                  <a:lumOff val="50000"/>
                </a:schemeClr>
              </a:buClr>
              <a:defRPr/>
            </a:lvl2pPr>
            <a:lvl4pPr>
              <a:buClr>
                <a:schemeClr val="tx1">
                  <a:lumMod val="50000"/>
                  <a:lumOff val="50000"/>
                </a:schemeClr>
              </a:buClr>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lvl2pPr>
              <a:buClr>
                <a:schemeClr val="tx1">
                  <a:lumMod val="50000"/>
                  <a:lumOff val="50000"/>
                </a:schemeClr>
              </a:buClr>
              <a:defRPr/>
            </a:lvl2pPr>
            <a:lvl4pPr>
              <a:buClr>
                <a:schemeClr val="tx1">
                  <a:lumMod val="50000"/>
                  <a:lumOff val="50000"/>
                </a:schemeClr>
              </a:buClr>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88B75F2-422D-42DB-B5CB-9FDA1BE186BF}" type="slidenum">
              <a:rPr kumimoji="0" lang="en-US"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2718308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88B75F2-422D-42DB-B5CB-9FDA1BE186BF}" type="slidenum">
              <a:rPr kumimoji="0" lang="en-US"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77650937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88B75F2-422D-42DB-B5CB-9FDA1BE186BF}" type="slidenum">
              <a:rPr kumimoji="0" lang="en-US"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89844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Tree>
    <p:extLst>
      <p:ext uri="{BB962C8B-B14F-4D97-AF65-F5344CB8AC3E}">
        <p14:creationId xmlns:p14="http://schemas.microsoft.com/office/powerpoint/2010/main" val="163690523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1546698"/>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1546698"/>
            <a:ext cx="6172200" cy="4314352"/>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318" y="3268494"/>
            <a:ext cx="3932767" cy="26004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88B75F2-422D-42DB-B5CB-9FDA1BE186BF}" type="slidenum">
              <a:rPr kumimoji="0" lang="en-US"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78748068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1605064"/>
            <a:ext cx="3932767" cy="160020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717" y="1605064"/>
            <a:ext cx="6172200" cy="425598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40318" y="3375498"/>
            <a:ext cx="3932767" cy="249349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88B75F2-422D-42DB-B5CB-9FDA1BE186BF}" type="slidenum">
              <a:rPr kumimoji="0" lang="en-US"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3341093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15" name="Title 1"/>
          <p:cNvSpPr>
            <a:spLocks noGrp="1"/>
          </p:cNvSpPr>
          <p:nvPr userDrawn="1">
            <p:ph type="title" hasCustomPrompt="1"/>
          </p:nvPr>
        </p:nvSpPr>
        <p:spPr>
          <a:xfrm>
            <a:off x="537411" y="360951"/>
            <a:ext cx="10515600" cy="607595"/>
          </a:xfrm>
        </p:spPr>
        <p:txBody>
          <a:bodyPr lIns="0">
            <a:noAutofit/>
          </a:bodyPr>
          <a:lstStyle>
            <a:lvl1pPr>
              <a:defRPr sz="2400">
                <a:solidFill>
                  <a:schemeClr val="accent1"/>
                </a:solidFill>
              </a:defRPr>
            </a:lvl1pPr>
          </a:lstStyle>
          <a:p>
            <a:r>
              <a:rPr lang="en-US" dirty="0"/>
              <a:t>CLICK TO EDIT MASTER TITLE STYLE</a:t>
            </a:r>
          </a:p>
        </p:txBody>
      </p:sp>
      <p:sp>
        <p:nvSpPr>
          <p:cNvPr id="7" name="Content Placeholder 2"/>
          <p:cNvSpPr>
            <a:spLocks noGrp="1"/>
          </p:cNvSpPr>
          <p:nvPr userDrawn="1">
            <p:ph idx="1"/>
          </p:nvPr>
        </p:nvSpPr>
        <p:spPr>
          <a:xfrm>
            <a:off x="537411" y="2830883"/>
            <a:ext cx="6841247" cy="3346081"/>
          </a:xfrm>
        </p:spPr>
        <p:txBody>
          <a:bodyPr lIns="0">
            <a:noAutofit/>
          </a:bodyPr>
          <a:lstStyle>
            <a:lvl1pPr>
              <a:lnSpc>
                <a:spcPct val="110000"/>
              </a:lnSpc>
              <a:spcAft>
                <a:spcPts val="0"/>
              </a:spcAft>
              <a:defRPr sz="1350">
                <a:solidFill>
                  <a:schemeClr val="tx1"/>
                </a:solidFill>
                <a:latin typeface="+mn-lt"/>
              </a:defRPr>
            </a:lvl1pPr>
            <a:lvl2pPr marL="296466" indent="-127397">
              <a:lnSpc>
                <a:spcPct val="110000"/>
              </a:lnSpc>
              <a:spcAft>
                <a:spcPts val="0"/>
              </a:spcAft>
              <a:buFont typeface="Calibri Light" panose="020F0302020204030204" pitchFamily="34" charset="0"/>
              <a:buChar char="–"/>
              <a:tabLst/>
              <a:defRPr sz="1200">
                <a:solidFill>
                  <a:schemeClr val="tx1"/>
                </a:solidFill>
                <a:latin typeface="+mn-lt"/>
              </a:defRPr>
            </a:lvl2pPr>
            <a:lvl3pPr marL="603647" indent="-173831">
              <a:lnSpc>
                <a:spcPct val="110000"/>
              </a:lnSpc>
              <a:spcAft>
                <a:spcPts val="0"/>
              </a:spcAft>
              <a:buFont typeface="Calibri Light" panose="020F0302020204030204" pitchFamily="34" charset="0"/>
              <a:buChar char="–"/>
              <a:defRPr sz="1050">
                <a:solidFill>
                  <a:schemeClr val="tx1"/>
                </a:solidFill>
                <a:latin typeface="+mn-lt"/>
              </a:defRPr>
            </a:lvl3pPr>
            <a:lvl4pPr marL="859631" indent="-173831">
              <a:lnSpc>
                <a:spcPct val="110000"/>
              </a:lnSpc>
              <a:spcAft>
                <a:spcPts val="0"/>
              </a:spcAft>
              <a:defRPr sz="1050">
                <a:solidFill>
                  <a:schemeClr val="tx1"/>
                </a:solidFill>
                <a:latin typeface="+mn-lt"/>
              </a:defRPr>
            </a:lvl4pPr>
            <a:lvl5pPr>
              <a:lnSpc>
                <a:spcPct val="110000"/>
              </a:lnSpc>
              <a:spcAft>
                <a:spcPts val="0"/>
              </a:spcAft>
              <a:defRPr sz="1050">
                <a:solidFill>
                  <a:schemeClr val="tx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3">
            <a:extLst>
              <a:ext uri="{FF2B5EF4-FFF2-40B4-BE49-F238E27FC236}">
                <a16:creationId xmlns:a16="http://schemas.microsoft.com/office/drawing/2014/main" id="{7F2A74A5-B3BE-4AC3-ADB7-EB7023EE7523}"/>
              </a:ext>
            </a:extLst>
          </p:cNvPr>
          <p:cNvSpPr>
            <a:spLocks noGrp="1"/>
          </p:cNvSpPr>
          <p:nvPr>
            <p:ph type="sldNum" sz="quarter" idx="4"/>
          </p:nvPr>
        </p:nvSpPr>
        <p:spPr>
          <a:xfrm>
            <a:off x="11631307" y="6447793"/>
            <a:ext cx="525735"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5066468-9B84-4753-A2B2-094976BC8EA0}" type="slidenum">
              <a:rPr lang="en-US" smtClean="0"/>
              <a:pPr/>
              <a:t>‹#›</a:t>
            </a:fld>
            <a:endParaRPr lang="en-US" dirty="0"/>
          </a:p>
        </p:txBody>
      </p:sp>
      <p:sp>
        <p:nvSpPr>
          <p:cNvPr id="10" name="Picture Placeholder 4" title="Decorative">
            <a:extLst>
              <a:ext uri="{FF2B5EF4-FFF2-40B4-BE49-F238E27FC236}">
                <a16:creationId xmlns:a16="http://schemas.microsoft.com/office/drawing/2014/main" id="{BAC08665-B8B9-4455-86D4-471E738CBC0C}"/>
              </a:ext>
            </a:extLst>
          </p:cNvPr>
          <p:cNvSpPr>
            <a:spLocks noGrp="1"/>
          </p:cNvSpPr>
          <p:nvPr>
            <p:ph type="pic" sz="quarter" idx="12"/>
          </p:nvPr>
        </p:nvSpPr>
        <p:spPr>
          <a:xfrm>
            <a:off x="0" y="1200196"/>
            <a:ext cx="12192000" cy="1399032"/>
          </a:xfrm>
          <a:solidFill>
            <a:srgbClr val="C6E2E4"/>
          </a:solidFill>
        </p:spPr>
        <p:txBody>
          <a:bodyPr/>
          <a:lstStyle>
            <a:lvl1pPr>
              <a:defRPr>
                <a:solidFill>
                  <a:schemeClr val="bg1"/>
                </a:solidFill>
              </a:defRPr>
            </a:lvl1pPr>
          </a:lstStyle>
          <a:p>
            <a:r>
              <a:rPr lang="en-US" dirty="0"/>
              <a:t>Click icon to add picture</a:t>
            </a:r>
          </a:p>
        </p:txBody>
      </p:sp>
    </p:spTree>
    <p:extLst>
      <p:ext uri="{BB962C8B-B14F-4D97-AF65-F5344CB8AC3E}">
        <p14:creationId xmlns:p14="http://schemas.microsoft.com/office/powerpoint/2010/main" val="283689520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79F71FD0-0F20-426D-9EE7-73F84177955F}" type="slidenum">
              <a:rPr lang="en-US" smtClean="0"/>
              <a:pPr/>
              <a:t>‹#›</a:t>
            </a:fld>
            <a:endParaRPr lang="en-US"/>
          </a:p>
        </p:txBody>
      </p:sp>
      <p:sp>
        <p:nvSpPr>
          <p:cNvPr id="6" name="Content Placeholder 5"/>
          <p:cNvSpPr>
            <a:spLocks noGrp="1"/>
          </p:cNvSpPr>
          <p:nvPr>
            <p:ph sz="quarter" idx="11"/>
          </p:nvPr>
        </p:nvSpPr>
        <p:spPr>
          <a:xfrm>
            <a:off x="711200" y="1371600"/>
            <a:ext cx="10972800" cy="50292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6043586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Blank Title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88B75F2-422D-42DB-B5CB-9FDA1BE186BF}" type="slidenum">
              <a:rPr kumimoji="0" lang="en-US"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4388197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Presenter Information">
    <p:spTree>
      <p:nvGrpSpPr>
        <p:cNvPr id="1" name=""/>
        <p:cNvGrpSpPr/>
        <p:nvPr/>
      </p:nvGrpSpPr>
      <p:grpSpPr>
        <a:xfrm>
          <a:off x="0" y="0"/>
          <a:ext cx="0" cy="0"/>
          <a:chOff x="0" y="0"/>
          <a:chExt cx="0" cy="0"/>
        </a:xfrm>
      </p:grpSpPr>
      <p:sp>
        <p:nvSpPr>
          <p:cNvPr id="3" name="Picture Placeholder 5"/>
          <p:cNvSpPr>
            <a:spLocks noGrp="1"/>
          </p:cNvSpPr>
          <p:nvPr>
            <p:ph type="pic" sz="quarter" idx="10"/>
          </p:nvPr>
        </p:nvSpPr>
        <p:spPr>
          <a:xfrm>
            <a:off x="1340513" y="1582219"/>
            <a:ext cx="2724144" cy="2043108"/>
          </a:xfrm>
          <a:custGeom>
            <a:avLst/>
            <a:gdLst>
              <a:gd name="connsiteX0" fmla="*/ 1844090 w 3688180"/>
              <a:gd name="connsiteY0" fmla="*/ 0 h 3688180"/>
              <a:gd name="connsiteX1" fmla="*/ 3688180 w 3688180"/>
              <a:gd name="connsiteY1" fmla="*/ 1844090 h 3688180"/>
              <a:gd name="connsiteX2" fmla="*/ 1844090 w 3688180"/>
              <a:gd name="connsiteY2" fmla="*/ 3688180 h 3688180"/>
              <a:gd name="connsiteX3" fmla="*/ 0 w 3688180"/>
              <a:gd name="connsiteY3" fmla="*/ 1844090 h 3688180"/>
            </a:gdLst>
            <a:ahLst/>
            <a:cxnLst>
              <a:cxn ang="0">
                <a:pos x="connsiteX0" y="connsiteY0"/>
              </a:cxn>
              <a:cxn ang="0">
                <a:pos x="connsiteX1" y="connsiteY1"/>
              </a:cxn>
              <a:cxn ang="0">
                <a:pos x="connsiteX2" y="connsiteY2"/>
              </a:cxn>
              <a:cxn ang="0">
                <a:pos x="connsiteX3" y="connsiteY3"/>
              </a:cxn>
            </a:cxnLst>
            <a:rect l="l" t="t" r="r" b="b"/>
            <a:pathLst>
              <a:path w="3688180" h="3688180">
                <a:moveTo>
                  <a:pt x="1844090" y="0"/>
                </a:moveTo>
                <a:lnTo>
                  <a:pt x="3688180" y="1844090"/>
                </a:lnTo>
                <a:lnTo>
                  <a:pt x="1844090" y="3688180"/>
                </a:lnTo>
                <a:lnTo>
                  <a:pt x="0" y="1844090"/>
                </a:lnTo>
                <a:close/>
              </a:path>
            </a:pathLst>
          </a:custGeom>
        </p:spPr>
        <p:txBody>
          <a:bodyPr wrap="square">
            <a:noAutofit/>
          </a:bodyPr>
          <a:lstStyle>
            <a:lvl1pPr>
              <a:defRPr>
                <a:latin typeface="Arial" panose="020B0604020202020204" pitchFamily="34" charset="0"/>
              </a:defRPr>
            </a:lvl1pPr>
          </a:lstStyle>
          <a:p>
            <a:r>
              <a:rPr lang="en-US"/>
              <a:t>Click icon to add picture</a:t>
            </a:r>
            <a:endParaRPr lang="en-US" dirty="0"/>
          </a:p>
        </p:txBody>
      </p:sp>
      <p:sp>
        <p:nvSpPr>
          <p:cNvPr id="10" name="Picture Placeholder 5"/>
          <p:cNvSpPr>
            <a:spLocks noGrp="1"/>
          </p:cNvSpPr>
          <p:nvPr>
            <p:ph type="pic" sz="quarter" idx="13"/>
          </p:nvPr>
        </p:nvSpPr>
        <p:spPr>
          <a:xfrm>
            <a:off x="4654992" y="1582219"/>
            <a:ext cx="2724144" cy="2043108"/>
          </a:xfrm>
          <a:custGeom>
            <a:avLst/>
            <a:gdLst>
              <a:gd name="connsiteX0" fmla="*/ 1844090 w 3688180"/>
              <a:gd name="connsiteY0" fmla="*/ 0 h 3688180"/>
              <a:gd name="connsiteX1" fmla="*/ 3688180 w 3688180"/>
              <a:gd name="connsiteY1" fmla="*/ 1844090 h 3688180"/>
              <a:gd name="connsiteX2" fmla="*/ 1844090 w 3688180"/>
              <a:gd name="connsiteY2" fmla="*/ 3688180 h 3688180"/>
              <a:gd name="connsiteX3" fmla="*/ 0 w 3688180"/>
              <a:gd name="connsiteY3" fmla="*/ 1844090 h 3688180"/>
            </a:gdLst>
            <a:ahLst/>
            <a:cxnLst>
              <a:cxn ang="0">
                <a:pos x="connsiteX0" y="connsiteY0"/>
              </a:cxn>
              <a:cxn ang="0">
                <a:pos x="connsiteX1" y="connsiteY1"/>
              </a:cxn>
              <a:cxn ang="0">
                <a:pos x="connsiteX2" y="connsiteY2"/>
              </a:cxn>
              <a:cxn ang="0">
                <a:pos x="connsiteX3" y="connsiteY3"/>
              </a:cxn>
            </a:cxnLst>
            <a:rect l="l" t="t" r="r" b="b"/>
            <a:pathLst>
              <a:path w="3688180" h="3688180">
                <a:moveTo>
                  <a:pt x="1844090" y="0"/>
                </a:moveTo>
                <a:lnTo>
                  <a:pt x="3688180" y="1844090"/>
                </a:lnTo>
                <a:lnTo>
                  <a:pt x="1844090" y="3688180"/>
                </a:lnTo>
                <a:lnTo>
                  <a:pt x="0" y="1844090"/>
                </a:lnTo>
                <a:close/>
              </a:path>
            </a:pathLst>
          </a:custGeom>
        </p:spPr>
        <p:txBody>
          <a:bodyPr wrap="square">
            <a:noAutofit/>
          </a:bodyPr>
          <a:lstStyle>
            <a:lvl1pPr>
              <a:defRPr>
                <a:latin typeface="Arial" panose="020B0604020202020204" pitchFamily="34" charset="0"/>
              </a:defRPr>
            </a:lvl1pPr>
          </a:lstStyle>
          <a:p>
            <a:r>
              <a:rPr lang="en-US"/>
              <a:t>Click icon to add picture</a:t>
            </a:r>
            <a:endParaRPr lang="en-US" dirty="0"/>
          </a:p>
        </p:txBody>
      </p:sp>
      <p:sp>
        <p:nvSpPr>
          <p:cNvPr id="11" name="Picture Placeholder 5"/>
          <p:cNvSpPr>
            <a:spLocks noGrp="1"/>
          </p:cNvSpPr>
          <p:nvPr>
            <p:ph type="pic" sz="quarter" idx="14"/>
          </p:nvPr>
        </p:nvSpPr>
        <p:spPr>
          <a:xfrm>
            <a:off x="7930480" y="1582219"/>
            <a:ext cx="2724144" cy="2043108"/>
          </a:xfrm>
          <a:custGeom>
            <a:avLst/>
            <a:gdLst>
              <a:gd name="connsiteX0" fmla="*/ 1844090 w 3688180"/>
              <a:gd name="connsiteY0" fmla="*/ 0 h 3688180"/>
              <a:gd name="connsiteX1" fmla="*/ 3688180 w 3688180"/>
              <a:gd name="connsiteY1" fmla="*/ 1844090 h 3688180"/>
              <a:gd name="connsiteX2" fmla="*/ 1844090 w 3688180"/>
              <a:gd name="connsiteY2" fmla="*/ 3688180 h 3688180"/>
              <a:gd name="connsiteX3" fmla="*/ 0 w 3688180"/>
              <a:gd name="connsiteY3" fmla="*/ 1844090 h 3688180"/>
            </a:gdLst>
            <a:ahLst/>
            <a:cxnLst>
              <a:cxn ang="0">
                <a:pos x="connsiteX0" y="connsiteY0"/>
              </a:cxn>
              <a:cxn ang="0">
                <a:pos x="connsiteX1" y="connsiteY1"/>
              </a:cxn>
              <a:cxn ang="0">
                <a:pos x="connsiteX2" y="connsiteY2"/>
              </a:cxn>
              <a:cxn ang="0">
                <a:pos x="connsiteX3" y="connsiteY3"/>
              </a:cxn>
            </a:cxnLst>
            <a:rect l="l" t="t" r="r" b="b"/>
            <a:pathLst>
              <a:path w="3688180" h="3688180">
                <a:moveTo>
                  <a:pt x="1844090" y="0"/>
                </a:moveTo>
                <a:lnTo>
                  <a:pt x="3688180" y="1844090"/>
                </a:lnTo>
                <a:lnTo>
                  <a:pt x="1844090" y="3688180"/>
                </a:lnTo>
                <a:lnTo>
                  <a:pt x="0" y="1844090"/>
                </a:lnTo>
                <a:close/>
              </a:path>
            </a:pathLst>
          </a:custGeom>
        </p:spPr>
        <p:txBody>
          <a:bodyPr wrap="square">
            <a:noAutofit/>
          </a:bodyPr>
          <a:lstStyle>
            <a:lvl1pPr>
              <a:defRPr>
                <a:latin typeface="Arial" panose="020B0604020202020204" pitchFamily="34" charset="0"/>
              </a:defRPr>
            </a:lvl1pPr>
          </a:lstStyle>
          <a:p>
            <a:r>
              <a:rPr lang="en-US"/>
              <a:t>Click icon to add picture</a:t>
            </a:r>
            <a:endParaRPr lang="en-US" dirty="0"/>
          </a:p>
        </p:txBody>
      </p:sp>
      <p:sp>
        <p:nvSpPr>
          <p:cNvPr id="2" name="Slide Number Placeholder 1"/>
          <p:cNvSpPr>
            <a:spLocks noGrp="1"/>
          </p:cNvSpPr>
          <p:nvPr>
            <p:ph type="sldNum" sz="quarter" idx="15"/>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88B75F2-422D-42DB-B5CB-9FDA1BE186BF}" type="slidenum">
              <a:rPr kumimoji="0" lang="en-US"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578478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30.xml"/><Relationship Id="rId1" Type="http://schemas.openxmlformats.org/officeDocument/2006/relationships/slideLayout" Target="../slideLayouts/slideLayout29.xml"/></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_rels/slideMaster17.xml.rels><?xml version="1.0" encoding="UTF-8" standalone="yes"?>
<Relationships xmlns="http://schemas.openxmlformats.org/package/2006/relationships"><Relationship Id="rId3" Type="http://schemas.openxmlformats.org/officeDocument/2006/relationships/theme" Target="../theme/theme17.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_rels/slideMaster18.xml.rels><?xml version="1.0" encoding="UTF-8" standalone="yes"?>
<Relationships xmlns="http://schemas.openxmlformats.org/package/2006/relationships"><Relationship Id="rId8" Type="http://schemas.openxmlformats.org/officeDocument/2006/relationships/theme" Target="../theme/theme18.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43.xml"/><Relationship Id="rId1" Type="http://schemas.openxmlformats.org/officeDocument/2006/relationships/slideLayout" Target="../slideLayouts/slideLayout4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20.xml.rels><?xml version="1.0" encoding="UTF-8" standalone="yes"?>
<Relationships xmlns="http://schemas.openxmlformats.org/package/2006/relationships"><Relationship Id="rId3" Type="http://schemas.openxmlformats.org/officeDocument/2006/relationships/theme" Target="../theme/theme20.xml"/><Relationship Id="rId2" Type="http://schemas.openxmlformats.org/officeDocument/2006/relationships/slideLayout" Target="../slideLayouts/slideLayout45.xml"/><Relationship Id="rId1" Type="http://schemas.openxmlformats.org/officeDocument/2006/relationships/slideLayout" Target="../slideLayouts/slideLayout4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theme" Target="../theme/theme2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22.xml.rels><?xml version="1.0" encoding="UTF-8" standalone="yes"?>
<Relationships xmlns="http://schemas.openxmlformats.org/package/2006/relationships"><Relationship Id="rId3" Type="http://schemas.openxmlformats.org/officeDocument/2006/relationships/theme" Target="../theme/theme22.xml"/><Relationship Id="rId2" Type="http://schemas.openxmlformats.org/officeDocument/2006/relationships/slideLayout" Target="../slideLayouts/slideLayout66.xml"/><Relationship Id="rId1" Type="http://schemas.openxmlformats.org/officeDocument/2006/relationships/slideLayout" Target="../slideLayouts/slideLayout65.xml"/><Relationship Id="rId4" Type="http://schemas.openxmlformats.org/officeDocument/2006/relationships/image" Target="../media/image8.bin"/></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10.bin"/><Relationship Id="rId2" Type="http://schemas.openxmlformats.org/officeDocument/2006/relationships/theme" Target="../theme/theme23.xml"/><Relationship Id="rId1" Type="http://schemas.openxmlformats.org/officeDocument/2006/relationships/slideLayout" Target="../slideLayouts/slideLayout67.xml"/></Relationships>
</file>

<file path=ppt/slideMasters/_rels/slideMaster24.xml.rels><?xml version="1.0" encoding="UTF-8" standalone="yes"?>
<Relationships xmlns="http://schemas.openxmlformats.org/package/2006/relationships"><Relationship Id="rId3" Type="http://schemas.openxmlformats.org/officeDocument/2006/relationships/theme" Target="../theme/theme2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4" Type="http://schemas.openxmlformats.org/officeDocument/2006/relationships/image" Target="../media/image10.bin"/></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theme" Target="../theme/theme25.xml"/><Relationship Id="rId1" Type="http://schemas.openxmlformats.org/officeDocument/2006/relationships/slideLayout" Target="../slideLayouts/slideLayout70.xml"/></Relationships>
</file>

<file path=ppt/slideMasters/_rels/slideMaster26.xml.rels><?xml version="1.0" encoding="UTF-8" standalone="yes"?>
<Relationships xmlns="http://schemas.openxmlformats.org/package/2006/relationships"><Relationship Id="rId3" Type="http://schemas.openxmlformats.org/officeDocument/2006/relationships/theme" Target="../theme/theme26.xml"/><Relationship Id="rId2" Type="http://schemas.openxmlformats.org/officeDocument/2006/relationships/slideLayout" Target="../slideLayouts/slideLayout72.xml"/><Relationship Id="rId1" Type="http://schemas.openxmlformats.org/officeDocument/2006/relationships/slideLayout" Target="../slideLayouts/slideLayout71.xml"/><Relationship Id="rId4" Type="http://schemas.openxmlformats.org/officeDocument/2006/relationships/image" Target="../media/image11.bin"/></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8.bin"/><Relationship Id="rId2" Type="http://schemas.openxmlformats.org/officeDocument/2006/relationships/theme" Target="../theme/theme27.xml"/><Relationship Id="rId1" Type="http://schemas.openxmlformats.org/officeDocument/2006/relationships/slideLayout" Target="../slideLayouts/slideLayout73.xml"/></Relationships>
</file>

<file path=ppt/slideMasters/_rels/slideMaster28.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theme" Target="../theme/theme28.xml"/><Relationship Id="rId1" Type="http://schemas.openxmlformats.org/officeDocument/2006/relationships/slideLayout" Target="../slideLayouts/slideLayout74.xml"/></Relationships>
</file>

<file path=ppt/slideMasters/_rels/slideMaster29.xml.rels><?xml version="1.0" encoding="UTF-8" standalone="yes"?>
<Relationships xmlns="http://schemas.openxmlformats.org/package/2006/relationships"><Relationship Id="rId3" Type="http://schemas.openxmlformats.org/officeDocument/2006/relationships/theme" Target="../theme/theme29.xml"/><Relationship Id="rId2" Type="http://schemas.openxmlformats.org/officeDocument/2006/relationships/slideLayout" Target="../slideLayouts/slideLayout76.xml"/><Relationship Id="rId1" Type="http://schemas.openxmlformats.org/officeDocument/2006/relationships/slideLayout" Target="../slideLayouts/slideLayout75.xml"/><Relationship Id="rId4" Type="http://schemas.openxmlformats.org/officeDocument/2006/relationships/image" Target="../media/image8.bin"/></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3.jpeg"/><Relationship Id="rId4"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theme" Target="../theme/theme30.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10" Type="http://schemas.openxmlformats.org/officeDocument/2006/relationships/slideLayout" Target="../slideLayouts/slideLayout86.xml"/><Relationship Id="rId19" Type="http://schemas.openxmlformats.org/officeDocument/2006/relationships/image" Target="../media/image5.emf"/><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_rels/slideMaster31.xml.rels><?xml version="1.0" encoding="UTF-8" standalone="yes"?>
<Relationships xmlns="http://schemas.openxmlformats.org/package/2006/relationships"><Relationship Id="rId3" Type="http://schemas.openxmlformats.org/officeDocument/2006/relationships/theme" Target="../theme/theme31.xml"/><Relationship Id="rId2" Type="http://schemas.openxmlformats.org/officeDocument/2006/relationships/slideLayout" Target="../slideLayouts/slideLayout95.xml"/><Relationship Id="rId1" Type="http://schemas.openxmlformats.org/officeDocument/2006/relationships/slideLayout" Target="../slideLayouts/slideLayout94.xml"/><Relationship Id="rId4" Type="http://schemas.openxmlformats.org/officeDocument/2006/relationships/image" Target="../media/image5.emf"/></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722895"/>
          </a:xfrm>
          <a:prstGeom prst="rect">
            <a:avLst/>
          </a:prstGeom>
        </p:spPr>
        <p:txBody>
          <a:bodyPr vert="horz" lIns="91440" tIns="45720" rIns="91440" bIns="45720" rtlCol="0" anchor="t" anchorCtr="0">
            <a:noAutofit/>
          </a:bodyPr>
          <a:lstStyle/>
          <a:p>
            <a:r>
              <a:rPr lang="en-US"/>
              <a:t>TITLE</a:t>
            </a:r>
          </a:p>
        </p:txBody>
      </p:sp>
      <p:sp>
        <p:nvSpPr>
          <p:cNvPr id="3" name="Text Placeholder 2"/>
          <p:cNvSpPr>
            <a:spLocks noGrp="1"/>
          </p:cNvSpPr>
          <p:nvPr>
            <p:ph type="body" idx="1"/>
          </p:nvPr>
        </p:nvSpPr>
        <p:spPr>
          <a:xfrm>
            <a:off x="815050" y="1977408"/>
            <a:ext cx="10515600" cy="4014093"/>
          </a:xfrm>
          <a:prstGeom prst="rect">
            <a:avLst/>
          </a:prstGeom>
        </p:spPr>
        <p:txBody>
          <a:bodyPr vert="horz" lIns="91440" tIns="45720" rIns="91440" bIns="45720" rtlCol="0">
            <a:normAutofit/>
          </a:body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58499A-B69E-4053-86E4-29248DDCB7DD}" type="datetimeFigureOut">
              <a:rPr lang="en-US" smtClean="0"/>
              <a:t>9/19/2024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t>p</a:t>
            </a:r>
            <a:fld id="{6E73655F-584A-4F5C-AD78-9EE13E0EC4C2}" type="slidenum">
              <a:rPr lang="en-US" smtClean="0"/>
              <a:pPr/>
              <a:t>‹#›</a:t>
            </a:fld>
            <a:endParaRPr lang="en-US"/>
          </a:p>
        </p:txBody>
      </p:sp>
    </p:spTree>
    <p:extLst>
      <p:ext uri="{BB962C8B-B14F-4D97-AF65-F5344CB8AC3E}">
        <p14:creationId xmlns:p14="http://schemas.microsoft.com/office/powerpoint/2010/main" val="3338459475"/>
      </p:ext>
    </p:extLst>
  </p:cSld>
  <p:clrMap bg1="lt1" tx1="dk1" bg2="lt2" tx2="dk2" accent1="accent1" accent2="accent2" accent3="accent3" accent4="accent4" accent5="accent5" accent6="accent6" hlink="hlink" folHlink="folHlink"/>
  <p:sldLayoutIdLst>
    <p:sldLayoutId id="2147483762" r:id="rId1"/>
    <p:sldLayoutId id="2147483819" r:id="rId2"/>
    <p:sldLayoutId id="2147483759" r:id="rId3"/>
  </p:sldLayoutIdLst>
  <p:txStyles>
    <p:titleStyle>
      <a:lvl1pPr algn="l" defTabSz="914400" rtl="0" eaLnBrk="1" latinLnBrk="0" hangingPunct="1">
        <a:lnSpc>
          <a:spcPct val="90000"/>
        </a:lnSpc>
        <a:spcBef>
          <a:spcPct val="0"/>
        </a:spcBef>
        <a:buNone/>
        <a:defRPr sz="5400" b="0" i="0" kern="1200" cap="all" baseline="0">
          <a:solidFill>
            <a:schemeClr val="tx1"/>
          </a:solidFill>
          <a:latin typeface="Avenir Medium" panose="02000503020000020003" pitchFamily="2" charset="0"/>
          <a:ea typeface="+mj-ea"/>
          <a:cs typeface="+mj-cs"/>
        </a:defRPr>
      </a:lvl1pPr>
    </p:titleStyle>
    <p:bodyStyle>
      <a:lvl1pPr marL="228600" indent="-228600" algn="l" defTabSz="914400" rtl="0" eaLnBrk="1" latinLnBrk="0" hangingPunct="1">
        <a:lnSpc>
          <a:spcPct val="90000"/>
        </a:lnSpc>
        <a:spcBef>
          <a:spcPts val="0"/>
        </a:spcBef>
        <a:spcAft>
          <a:spcPts val="1000"/>
        </a:spcAft>
        <a:buClr>
          <a:srgbClr val="0099CC"/>
        </a:buClr>
        <a:buFont typeface="Wingdings" panose="05000000000000000000" pitchFamily="2" charset="2"/>
        <a:buChar char="Ü"/>
        <a:defRPr sz="2800" b="0" i="0" kern="1200" baseline="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0"/>
        </a:spcBef>
        <a:spcAft>
          <a:spcPts val="1000"/>
        </a:spcAft>
        <a:buFont typeface="Arial" panose="020B0604020202020204" pitchFamily="34" charset="0"/>
        <a:buChar char="•"/>
        <a:defRPr sz="2400" b="0" i="0" kern="1200" baseline="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0"/>
        </a:spcBef>
        <a:spcAft>
          <a:spcPts val="500"/>
        </a:spcAft>
        <a:buFont typeface="Arial" panose="020B0604020202020204" pitchFamily="34" charset="0"/>
        <a:buChar char="•"/>
        <a:defRPr sz="2000" b="0" i="0" kern="1200" baseline="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0"/>
        </a:spcBef>
        <a:spcAft>
          <a:spcPts val="500"/>
        </a:spcAft>
        <a:buFont typeface="Arial" panose="020B0604020202020204" pitchFamily="34" charset="0"/>
        <a:buChar char="•"/>
        <a:defRPr sz="1800" b="0" i="0" kern="1200" baseline="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0"/>
        </a:spcBef>
        <a:spcAft>
          <a:spcPts val="500"/>
        </a:spcAft>
        <a:buFont typeface="Arial" panose="020B0604020202020204" pitchFamily="34" charset="0"/>
        <a:buChar char="•"/>
        <a:defRPr sz="1800" b="0" i="0" kern="1200" baseline="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 name="Rectangle 20"/>
          <p:cNvSpPr/>
          <p:nvPr/>
        </p:nvSpPr>
        <p:spPr>
          <a:xfrm>
            <a:off x="275167" y="508299"/>
            <a:ext cx="11637818" cy="201706"/>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22" name="Rectangle 21"/>
          <p:cNvSpPr/>
          <p:nvPr/>
        </p:nvSpPr>
        <p:spPr>
          <a:xfrm>
            <a:off x="9421091" y="508299"/>
            <a:ext cx="2493818" cy="201706"/>
          </a:xfrm>
          <a:prstGeom prst="rect">
            <a:avLst/>
          </a:prstGeom>
          <a:solidFill>
            <a:srgbClr val="DC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cxnSp>
        <p:nvCxnSpPr>
          <p:cNvPr id="18" name="Straight Connector 17"/>
          <p:cNvCxnSpPr/>
          <p:nvPr/>
        </p:nvCxnSpPr>
        <p:spPr>
          <a:xfrm>
            <a:off x="279456" y="6360891"/>
            <a:ext cx="11637818" cy="0"/>
          </a:xfrm>
          <a:prstGeom prst="line">
            <a:avLst/>
          </a:prstGeom>
          <a:ln w="6350">
            <a:solidFill>
              <a:srgbClr val="C9CAC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0879354" y="6362248"/>
            <a:ext cx="0" cy="203615"/>
          </a:xfrm>
          <a:prstGeom prst="line">
            <a:avLst/>
          </a:prstGeom>
          <a:ln w="6350">
            <a:solidFill>
              <a:srgbClr val="C9CACC"/>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5"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6"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7"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8"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9"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0"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1"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3"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4"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5"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6"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7"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0"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3"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4"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5"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6"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7"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8"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9"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0"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1"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3"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4"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5"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6"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7"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8"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9"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0"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1"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3"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4"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5"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6"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7"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Tree>
    <p:extLst>
      <p:ext uri="{BB962C8B-B14F-4D97-AF65-F5344CB8AC3E}">
        <p14:creationId xmlns:p14="http://schemas.microsoft.com/office/powerpoint/2010/main" val="1854864102"/>
      </p:ext>
    </p:extLst>
  </p:cSld>
  <p:clrMap bg1="lt1" tx1="dk1" bg2="lt2" tx2="dk2" accent1="accent1" accent2="accent2" accent3="accent3" accent4="accent4" accent5="accent5" accent6="accent6" hlink="hlink" folHlink="folHlink"/>
  <p:sldLayoutIdLst>
    <p:sldLayoutId id="2147483687" r:id="rId1"/>
    <p:sldLayoutId id="2147483688" r:id="rId2"/>
  </p:sldLayoutIdLst>
  <p:hf/>
  <p:txStyles>
    <p:titleStyle>
      <a:lvl1pPr algn="ctr" defTabSz="913866" rtl="0" eaLnBrk="1" latinLnBrk="0" hangingPunct="1">
        <a:spcBef>
          <a:spcPct val="0"/>
        </a:spcBef>
        <a:buNone/>
        <a:defRPr sz="4300" kern="1200">
          <a:solidFill>
            <a:schemeClr val="tx1"/>
          </a:solidFill>
          <a:latin typeface="+mj-lt"/>
          <a:ea typeface="+mj-ea"/>
          <a:cs typeface="+mj-cs"/>
        </a:defRPr>
      </a:lvl1pPr>
    </p:titleStyle>
    <p:bodyStyle>
      <a:lvl1pPr marL="342699" indent="-342699" algn="l" defTabSz="91386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515" indent="-285583" algn="l" defTabSz="91386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31" indent="-228467" algn="l" defTabSz="913866"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3pPr>
      <a:lvl4pPr marL="1599264" indent="-228467" algn="l" defTabSz="91386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97" indent="-228467" algn="l" defTabSz="91386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132" indent="-228467" algn="l" defTabSz="91386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063" indent="-228467" algn="l" defTabSz="91386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00" indent="-228467" algn="l" defTabSz="91386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3928" indent="-228467" algn="l" defTabSz="91386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866" rtl="0" eaLnBrk="1" latinLnBrk="0" hangingPunct="1">
        <a:defRPr sz="1800" kern="1200">
          <a:solidFill>
            <a:schemeClr val="tx1"/>
          </a:solidFill>
          <a:latin typeface="+mn-lt"/>
          <a:ea typeface="+mn-ea"/>
          <a:cs typeface="+mn-cs"/>
        </a:defRPr>
      </a:lvl1pPr>
      <a:lvl2pPr marL="456932" algn="l" defTabSz="913866" rtl="0" eaLnBrk="1" latinLnBrk="0" hangingPunct="1">
        <a:defRPr sz="1800" kern="1200">
          <a:solidFill>
            <a:schemeClr val="tx1"/>
          </a:solidFill>
          <a:latin typeface="+mn-lt"/>
          <a:ea typeface="+mn-ea"/>
          <a:cs typeface="+mn-cs"/>
        </a:defRPr>
      </a:lvl2pPr>
      <a:lvl3pPr marL="913866" algn="l" defTabSz="913866" rtl="0" eaLnBrk="1" latinLnBrk="0" hangingPunct="1">
        <a:defRPr sz="1800" kern="1200">
          <a:solidFill>
            <a:schemeClr val="tx1"/>
          </a:solidFill>
          <a:latin typeface="+mn-lt"/>
          <a:ea typeface="+mn-ea"/>
          <a:cs typeface="+mn-cs"/>
        </a:defRPr>
      </a:lvl3pPr>
      <a:lvl4pPr marL="1370798" algn="l" defTabSz="913866" rtl="0" eaLnBrk="1" latinLnBrk="0" hangingPunct="1">
        <a:defRPr sz="1800" kern="1200">
          <a:solidFill>
            <a:schemeClr val="tx1"/>
          </a:solidFill>
          <a:latin typeface="+mn-lt"/>
          <a:ea typeface="+mn-ea"/>
          <a:cs typeface="+mn-cs"/>
        </a:defRPr>
      </a:lvl4pPr>
      <a:lvl5pPr marL="1827730" algn="l" defTabSz="913866" rtl="0" eaLnBrk="1" latinLnBrk="0" hangingPunct="1">
        <a:defRPr sz="1800" kern="1200">
          <a:solidFill>
            <a:schemeClr val="tx1"/>
          </a:solidFill>
          <a:latin typeface="+mn-lt"/>
          <a:ea typeface="+mn-ea"/>
          <a:cs typeface="+mn-cs"/>
        </a:defRPr>
      </a:lvl5pPr>
      <a:lvl6pPr marL="2284663" algn="l" defTabSz="913866" rtl="0" eaLnBrk="1" latinLnBrk="0" hangingPunct="1">
        <a:defRPr sz="1800" kern="1200">
          <a:solidFill>
            <a:schemeClr val="tx1"/>
          </a:solidFill>
          <a:latin typeface="+mn-lt"/>
          <a:ea typeface="+mn-ea"/>
          <a:cs typeface="+mn-cs"/>
        </a:defRPr>
      </a:lvl6pPr>
      <a:lvl7pPr marL="2741597" algn="l" defTabSz="913866" rtl="0" eaLnBrk="1" latinLnBrk="0" hangingPunct="1">
        <a:defRPr sz="1800" kern="1200">
          <a:solidFill>
            <a:schemeClr val="tx1"/>
          </a:solidFill>
          <a:latin typeface="+mn-lt"/>
          <a:ea typeface="+mn-ea"/>
          <a:cs typeface="+mn-cs"/>
        </a:defRPr>
      </a:lvl7pPr>
      <a:lvl8pPr marL="3198529" algn="l" defTabSz="913866" rtl="0" eaLnBrk="1" latinLnBrk="0" hangingPunct="1">
        <a:defRPr sz="1800" kern="1200">
          <a:solidFill>
            <a:schemeClr val="tx1"/>
          </a:solidFill>
          <a:latin typeface="+mn-lt"/>
          <a:ea typeface="+mn-ea"/>
          <a:cs typeface="+mn-cs"/>
        </a:defRPr>
      </a:lvl8pPr>
      <a:lvl9pPr marL="3655462" algn="l" defTabSz="913866"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 name="Rectangle 20"/>
          <p:cNvSpPr/>
          <p:nvPr userDrawn="1"/>
        </p:nvSpPr>
        <p:spPr>
          <a:xfrm>
            <a:off x="275167" y="508299"/>
            <a:ext cx="11637818" cy="201706"/>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22" name="Rectangle 21"/>
          <p:cNvSpPr/>
          <p:nvPr userDrawn="1"/>
        </p:nvSpPr>
        <p:spPr>
          <a:xfrm>
            <a:off x="9421091" y="508299"/>
            <a:ext cx="2493818" cy="201706"/>
          </a:xfrm>
          <a:prstGeom prst="rect">
            <a:avLst/>
          </a:prstGeom>
          <a:solidFill>
            <a:srgbClr val="DC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cxnSp>
        <p:nvCxnSpPr>
          <p:cNvPr id="18" name="Straight Connector 17"/>
          <p:cNvCxnSpPr/>
          <p:nvPr/>
        </p:nvCxnSpPr>
        <p:spPr>
          <a:xfrm>
            <a:off x="279456" y="6360891"/>
            <a:ext cx="11637818" cy="0"/>
          </a:xfrm>
          <a:prstGeom prst="line">
            <a:avLst/>
          </a:prstGeom>
          <a:ln w="6350">
            <a:solidFill>
              <a:srgbClr val="C9CAC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0879354" y="6362248"/>
            <a:ext cx="0" cy="203615"/>
          </a:xfrm>
          <a:prstGeom prst="line">
            <a:avLst/>
          </a:prstGeom>
          <a:ln w="6350">
            <a:solidFill>
              <a:srgbClr val="C9CACC"/>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5"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6"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7"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8"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9"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0"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1"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3"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4"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5"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6"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7"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0"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3"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4"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5"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6"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7"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8"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9"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0"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1"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3"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4"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5"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6"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7"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8"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9"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0"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1"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3"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4"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5"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6"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7"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Tree>
    <p:extLst>
      <p:ext uri="{BB962C8B-B14F-4D97-AF65-F5344CB8AC3E}">
        <p14:creationId xmlns:p14="http://schemas.microsoft.com/office/powerpoint/2010/main" val="3308281041"/>
      </p:ext>
    </p:extLst>
  </p:cSld>
  <p:clrMap bg1="lt1" tx1="dk1" bg2="lt2" tx2="dk2" accent1="accent1" accent2="accent2" accent3="accent3" accent4="accent4" accent5="accent5" accent6="accent6" hlink="hlink" folHlink="folHlink"/>
  <p:sldLayoutIdLst>
    <p:sldLayoutId id="2147483802" r:id="rId1"/>
    <p:sldLayoutId id="2147483691" r:id="rId2"/>
  </p:sldLayoutIdLst>
  <p:hf/>
  <p:txStyles>
    <p:titleStyle>
      <a:lvl1pPr algn="ctr" defTabSz="913866" rtl="0" eaLnBrk="1" latinLnBrk="0" hangingPunct="1">
        <a:spcBef>
          <a:spcPct val="0"/>
        </a:spcBef>
        <a:buNone/>
        <a:defRPr sz="4300" kern="1200">
          <a:solidFill>
            <a:schemeClr val="tx1"/>
          </a:solidFill>
          <a:latin typeface="+mj-lt"/>
          <a:ea typeface="+mj-ea"/>
          <a:cs typeface="+mj-cs"/>
        </a:defRPr>
      </a:lvl1pPr>
    </p:titleStyle>
    <p:bodyStyle>
      <a:lvl1pPr marL="342699" indent="-342699" algn="l" defTabSz="91386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515" indent="-285583" algn="l" defTabSz="91386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31" indent="-228467" algn="l" defTabSz="913866"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3pPr>
      <a:lvl4pPr marL="1599264" indent="-228467" algn="l" defTabSz="91386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97" indent="-228467" algn="l" defTabSz="91386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132" indent="-228467" algn="l" defTabSz="91386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063" indent="-228467" algn="l" defTabSz="91386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00" indent="-228467" algn="l" defTabSz="91386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3928" indent="-228467" algn="l" defTabSz="91386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866" rtl="0" eaLnBrk="1" latinLnBrk="0" hangingPunct="1">
        <a:defRPr sz="1800" kern="1200">
          <a:solidFill>
            <a:schemeClr val="tx1"/>
          </a:solidFill>
          <a:latin typeface="+mn-lt"/>
          <a:ea typeface="+mn-ea"/>
          <a:cs typeface="+mn-cs"/>
        </a:defRPr>
      </a:lvl1pPr>
      <a:lvl2pPr marL="456932" algn="l" defTabSz="913866" rtl="0" eaLnBrk="1" latinLnBrk="0" hangingPunct="1">
        <a:defRPr sz="1800" kern="1200">
          <a:solidFill>
            <a:schemeClr val="tx1"/>
          </a:solidFill>
          <a:latin typeface="+mn-lt"/>
          <a:ea typeface="+mn-ea"/>
          <a:cs typeface="+mn-cs"/>
        </a:defRPr>
      </a:lvl2pPr>
      <a:lvl3pPr marL="913866" algn="l" defTabSz="913866" rtl="0" eaLnBrk="1" latinLnBrk="0" hangingPunct="1">
        <a:defRPr sz="1800" kern="1200">
          <a:solidFill>
            <a:schemeClr val="tx1"/>
          </a:solidFill>
          <a:latin typeface="+mn-lt"/>
          <a:ea typeface="+mn-ea"/>
          <a:cs typeface="+mn-cs"/>
        </a:defRPr>
      </a:lvl3pPr>
      <a:lvl4pPr marL="1370798" algn="l" defTabSz="913866" rtl="0" eaLnBrk="1" latinLnBrk="0" hangingPunct="1">
        <a:defRPr sz="1800" kern="1200">
          <a:solidFill>
            <a:schemeClr val="tx1"/>
          </a:solidFill>
          <a:latin typeface="+mn-lt"/>
          <a:ea typeface="+mn-ea"/>
          <a:cs typeface="+mn-cs"/>
        </a:defRPr>
      </a:lvl4pPr>
      <a:lvl5pPr marL="1827730" algn="l" defTabSz="913866" rtl="0" eaLnBrk="1" latinLnBrk="0" hangingPunct="1">
        <a:defRPr sz="1800" kern="1200">
          <a:solidFill>
            <a:schemeClr val="tx1"/>
          </a:solidFill>
          <a:latin typeface="+mn-lt"/>
          <a:ea typeface="+mn-ea"/>
          <a:cs typeface="+mn-cs"/>
        </a:defRPr>
      </a:lvl5pPr>
      <a:lvl6pPr marL="2284663" algn="l" defTabSz="913866" rtl="0" eaLnBrk="1" latinLnBrk="0" hangingPunct="1">
        <a:defRPr sz="1800" kern="1200">
          <a:solidFill>
            <a:schemeClr val="tx1"/>
          </a:solidFill>
          <a:latin typeface="+mn-lt"/>
          <a:ea typeface="+mn-ea"/>
          <a:cs typeface="+mn-cs"/>
        </a:defRPr>
      </a:lvl6pPr>
      <a:lvl7pPr marL="2741597" algn="l" defTabSz="913866" rtl="0" eaLnBrk="1" latinLnBrk="0" hangingPunct="1">
        <a:defRPr sz="1800" kern="1200">
          <a:solidFill>
            <a:schemeClr val="tx1"/>
          </a:solidFill>
          <a:latin typeface="+mn-lt"/>
          <a:ea typeface="+mn-ea"/>
          <a:cs typeface="+mn-cs"/>
        </a:defRPr>
      </a:lvl7pPr>
      <a:lvl8pPr marL="3198529" algn="l" defTabSz="913866" rtl="0" eaLnBrk="1" latinLnBrk="0" hangingPunct="1">
        <a:defRPr sz="1800" kern="1200">
          <a:solidFill>
            <a:schemeClr val="tx1"/>
          </a:solidFill>
          <a:latin typeface="+mn-lt"/>
          <a:ea typeface="+mn-ea"/>
          <a:cs typeface="+mn-cs"/>
        </a:defRPr>
      </a:lvl8pPr>
      <a:lvl9pPr marL="3655462" algn="l" defTabSz="913866"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p:cNvCxnSpPr/>
          <p:nvPr/>
        </p:nvCxnSpPr>
        <p:spPr>
          <a:xfrm>
            <a:off x="279456" y="6360891"/>
            <a:ext cx="11637818" cy="0"/>
          </a:xfrm>
          <a:prstGeom prst="line">
            <a:avLst/>
          </a:prstGeom>
          <a:ln w="6350">
            <a:solidFill>
              <a:srgbClr val="C9CAC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0879354" y="6362248"/>
            <a:ext cx="0" cy="203615"/>
          </a:xfrm>
          <a:prstGeom prst="line">
            <a:avLst/>
          </a:prstGeom>
          <a:ln w="6350">
            <a:solidFill>
              <a:srgbClr val="C9CACC"/>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275167" y="508299"/>
            <a:ext cx="11637818" cy="201706"/>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7" name="Rectangle 6"/>
          <p:cNvSpPr/>
          <p:nvPr userDrawn="1"/>
        </p:nvSpPr>
        <p:spPr>
          <a:xfrm>
            <a:off x="9421091" y="508299"/>
            <a:ext cx="2493818" cy="201706"/>
          </a:xfrm>
          <a:prstGeom prst="rect">
            <a:avLst/>
          </a:prstGeom>
          <a:solidFill>
            <a:srgbClr val="DC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5"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8"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9"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0"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1"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3"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4"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5"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6"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7"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0"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1"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3"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4"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5"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6"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7"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8"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9"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0"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1"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3"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4"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5"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6"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7"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8"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9"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0"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1"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3"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4"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5"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6"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7"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Tree>
    <p:extLst>
      <p:ext uri="{BB962C8B-B14F-4D97-AF65-F5344CB8AC3E}">
        <p14:creationId xmlns:p14="http://schemas.microsoft.com/office/powerpoint/2010/main" val="814264685"/>
      </p:ext>
    </p:extLst>
  </p:cSld>
  <p:clrMap bg1="lt1" tx1="dk1" bg2="lt2" tx2="dk2" accent1="accent1" accent2="accent2" accent3="accent3" accent4="accent4" accent5="accent5" accent6="accent6" hlink="hlink" folHlink="folHlink"/>
  <p:sldLayoutIdLst>
    <p:sldLayoutId id="2147483803" r:id="rId1"/>
    <p:sldLayoutId id="2147483694" r:id="rId2"/>
  </p:sldLayoutIdLst>
  <p:hf/>
  <p:txStyles>
    <p:titleStyle>
      <a:lvl1pPr algn="ctr" defTabSz="913866" rtl="0" eaLnBrk="1" latinLnBrk="0" hangingPunct="1">
        <a:spcBef>
          <a:spcPct val="0"/>
        </a:spcBef>
        <a:buNone/>
        <a:defRPr sz="4300" kern="1200">
          <a:solidFill>
            <a:schemeClr val="tx1"/>
          </a:solidFill>
          <a:latin typeface="+mj-lt"/>
          <a:ea typeface="+mj-ea"/>
          <a:cs typeface="+mj-cs"/>
        </a:defRPr>
      </a:lvl1pPr>
    </p:titleStyle>
    <p:bodyStyle>
      <a:lvl1pPr marL="342699" indent="-342699" algn="l" defTabSz="91386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515" indent="-285583" algn="l" defTabSz="91386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31" indent="-228467" algn="l" defTabSz="913866"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3pPr>
      <a:lvl4pPr marL="1599264" indent="-228467" algn="l" defTabSz="91386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97" indent="-228467" algn="l" defTabSz="91386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132" indent="-228467" algn="l" defTabSz="91386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063" indent="-228467" algn="l" defTabSz="91386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00" indent="-228467" algn="l" defTabSz="91386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3928" indent="-228467" algn="l" defTabSz="91386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866" rtl="0" eaLnBrk="1" latinLnBrk="0" hangingPunct="1">
        <a:defRPr sz="1800" kern="1200">
          <a:solidFill>
            <a:schemeClr val="tx1"/>
          </a:solidFill>
          <a:latin typeface="+mn-lt"/>
          <a:ea typeface="+mn-ea"/>
          <a:cs typeface="+mn-cs"/>
        </a:defRPr>
      </a:lvl1pPr>
      <a:lvl2pPr marL="456932" algn="l" defTabSz="913866" rtl="0" eaLnBrk="1" latinLnBrk="0" hangingPunct="1">
        <a:defRPr sz="1800" kern="1200">
          <a:solidFill>
            <a:schemeClr val="tx1"/>
          </a:solidFill>
          <a:latin typeface="+mn-lt"/>
          <a:ea typeface="+mn-ea"/>
          <a:cs typeface="+mn-cs"/>
        </a:defRPr>
      </a:lvl2pPr>
      <a:lvl3pPr marL="913866" algn="l" defTabSz="913866" rtl="0" eaLnBrk="1" latinLnBrk="0" hangingPunct="1">
        <a:defRPr sz="1800" kern="1200">
          <a:solidFill>
            <a:schemeClr val="tx1"/>
          </a:solidFill>
          <a:latin typeface="+mn-lt"/>
          <a:ea typeface="+mn-ea"/>
          <a:cs typeface="+mn-cs"/>
        </a:defRPr>
      </a:lvl3pPr>
      <a:lvl4pPr marL="1370798" algn="l" defTabSz="913866" rtl="0" eaLnBrk="1" latinLnBrk="0" hangingPunct="1">
        <a:defRPr sz="1800" kern="1200">
          <a:solidFill>
            <a:schemeClr val="tx1"/>
          </a:solidFill>
          <a:latin typeface="+mn-lt"/>
          <a:ea typeface="+mn-ea"/>
          <a:cs typeface="+mn-cs"/>
        </a:defRPr>
      </a:lvl4pPr>
      <a:lvl5pPr marL="1827730" algn="l" defTabSz="913866" rtl="0" eaLnBrk="1" latinLnBrk="0" hangingPunct="1">
        <a:defRPr sz="1800" kern="1200">
          <a:solidFill>
            <a:schemeClr val="tx1"/>
          </a:solidFill>
          <a:latin typeface="+mn-lt"/>
          <a:ea typeface="+mn-ea"/>
          <a:cs typeface="+mn-cs"/>
        </a:defRPr>
      </a:lvl5pPr>
      <a:lvl6pPr marL="2284663" algn="l" defTabSz="913866" rtl="0" eaLnBrk="1" latinLnBrk="0" hangingPunct="1">
        <a:defRPr sz="1800" kern="1200">
          <a:solidFill>
            <a:schemeClr val="tx1"/>
          </a:solidFill>
          <a:latin typeface="+mn-lt"/>
          <a:ea typeface="+mn-ea"/>
          <a:cs typeface="+mn-cs"/>
        </a:defRPr>
      </a:lvl6pPr>
      <a:lvl7pPr marL="2741597" algn="l" defTabSz="913866" rtl="0" eaLnBrk="1" latinLnBrk="0" hangingPunct="1">
        <a:defRPr sz="1800" kern="1200">
          <a:solidFill>
            <a:schemeClr val="tx1"/>
          </a:solidFill>
          <a:latin typeface="+mn-lt"/>
          <a:ea typeface="+mn-ea"/>
          <a:cs typeface="+mn-cs"/>
        </a:defRPr>
      </a:lvl7pPr>
      <a:lvl8pPr marL="3198529" algn="l" defTabSz="913866" rtl="0" eaLnBrk="1" latinLnBrk="0" hangingPunct="1">
        <a:defRPr sz="1800" kern="1200">
          <a:solidFill>
            <a:schemeClr val="tx1"/>
          </a:solidFill>
          <a:latin typeface="+mn-lt"/>
          <a:ea typeface="+mn-ea"/>
          <a:cs typeface="+mn-cs"/>
        </a:defRPr>
      </a:lvl8pPr>
      <a:lvl9pPr marL="3655462" algn="l" defTabSz="913866"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 name="Rectangle 20"/>
          <p:cNvSpPr/>
          <p:nvPr userDrawn="1"/>
        </p:nvSpPr>
        <p:spPr>
          <a:xfrm>
            <a:off x="275167" y="508299"/>
            <a:ext cx="11637818" cy="201706"/>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22" name="Rectangle 21"/>
          <p:cNvSpPr/>
          <p:nvPr userDrawn="1"/>
        </p:nvSpPr>
        <p:spPr>
          <a:xfrm>
            <a:off x="9421091" y="508299"/>
            <a:ext cx="2493818" cy="201706"/>
          </a:xfrm>
          <a:prstGeom prst="rect">
            <a:avLst/>
          </a:prstGeom>
          <a:solidFill>
            <a:srgbClr val="DC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cxnSp>
        <p:nvCxnSpPr>
          <p:cNvPr id="18" name="Straight Connector 17"/>
          <p:cNvCxnSpPr/>
          <p:nvPr/>
        </p:nvCxnSpPr>
        <p:spPr>
          <a:xfrm>
            <a:off x="279456" y="6360891"/>
            <a:ext cx="11637818" cy="0"/>
          </a:xfrm>
          <a:prstGeom prst="line">
            <a:avLst/>
          </a:prstGeom>
          <a:ln w="6350">
            <a:solidFill>
              <a:srgbClr val="C9CAC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0879354" y="6362248"/>
            <a:ext cx="0" cy="203615"/>
          </a:xfrm>
          <a:prstGeom prst="line">
            <a:avLst/>
          </a:prstGeom>
          <a:ln w="6350">
            <a:solidFill>
              <a:srgbClr val="C9CACC"/>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5"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6"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7"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8"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9"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0"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1"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3"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4"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5"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6"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7"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0"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3"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4"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5"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6"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7"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8"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9"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0"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1"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3"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4"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5"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6"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7"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8"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9"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0"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1"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3"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4"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5"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6"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7"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Tree>
    <p:extLst>
      <p:ext uri="{BB962C8B-B14F-4D97-AF65-F5344CB8AC3E}">
        <p14:creationId xmlns:p14="http://schemas.microsoft.com/office/powerpoint/2010/main" val="3523161187"/>
      </p:ext>
    </p:extLst>
  </p:cSld>
  <p:clrMap bg1="lt1" tx1="dk1" bg2="lt2" tx2="dk2" accent1="accent1" accent2="accent2" accent3="accent3" accent4="accent4" accent5="accent5" accent6="accent6" hlink="hlink" folHlink="folHlink"/>
  <p:sldLayoutIdLst>
    <p:sldLayoutId id="2147483804" r:id="rId1"/>
    <p:sldLayoutId id="2147483806" r:id="rId2"/>
  </p:sldLayoutIdLst>
  <p:hf/>
  <p:txStyles>
    <p:titleStyle>
      <a:lvl1pPr algn="ctr" defTabSz="913866" rtl="0" eaLnBrk="1" latinLnBrk="0" hangingPunct="1">
        <a:spcBef>
          <a:spcPct val="0"/>
        </a:spcBef>
        <a:buNone/>
        <a:defRPr sz="4300" kern="1200">
          <a:solidFill>
            <a:schemeClr val="tx1"/>
          </a:solidFill>
          <a:latin typeface="+mj-lt"/>
          <a:ea typeface="+mj-ea"/>
          <a:cs typeface="+mj-cs"/>
        </a:defRPr>
      </a:lvl1pPr>
    </p:titleStyle>
    <p:bodyStyle>
      <a:lvl1pPr marL="342699" indent="-342699" algn="l" defTabSz="91386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515" indent="-285583" algn="l" defTabSz="91386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31" indent="-228467" algn="l" defTabSz="913866"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3pPr>
      <a:lvl4pPr marL="1599264" indent="-228467" algn="l" defTabSz="91386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97" indent="-228467" algn="l" defTabSz="91386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132" indent="-228467" algn="l" defTabSz="91386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063" indent="-228467" algn="l" defTabSz="91386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00" indent="-228467" algn="l" defTabSz="91386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3928" indent="-228467" algn="l" defTabSz="91386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866" rtl="0" eaLnBrk="1" latinLnBrk="0" hangingPunct="1">
        <a:defRPr sz="1800" kern="1200">
          <a:solidFill>
            <a:schemeClr val="tx1"/>
          </a:solidFill>
          <a:latin typeface="+mn-lt"/>
          <a:ea typeface="+mn-ea"/>
          <a:cs typeface="+mn-cs"/>
        </a:defRPr>
      </a:lvl1pPr>
      <a:lvl2pPr marL="456932" algn="l" defTabSz="913866" rtl="0" eaLnBrk="1" latinLnBrk="0" hangingPunct="1">
        <a:defRPr sz="1800" kern="1200">
          <a:solidFill>
            <a:schemeClr val="tx1"/>
          </a:solidFill>
          <a:latin typeface="+mn-lt"/>
          <a:ea typeface="+mn-ea"/>
          <a:cs typeface="+mn-cs"/>
        </a:defRPr>
      </a:lvl2pPr>
      <a:lvl3pPr marL="913866" algn="l" defTabSz="913866" rtl="0" eaLnBrk="1" latinLnBrk="0" hangingPunct="1">
        <a:defRPr sz="1800" kern="1200">
          <a:solidFill>
            <a:schemeClr val="tx1"/>
          </a:solidFill>
          <a:latin typeface="+mn-lt"/>
          <a:ea typeface="+mn-ea"/>
          <a:cs typeface="+mn-cs"/>
        </a:defRPr>
      </a:lvl3pPr>
      <a:lvl4pPr marL="1370798" algn="l" defTabSz="913866" rtl="0" eaLnBrk="1" latinLnBrk="0" hangingPunct="1">
        <a:defRPr sz="1800" kern="1200">
          <a:solidFill>
            <a:schemeClr val="tx1"/>
          </a:solidFill>
          <a:latin typeface="+mn-lt"/>
          <a:ea typeface="+mn-ea"/>
          <a:cs typeface="+mn-cs"/>
        </a:defRPr>
      </a:lvl4pPr>
      <a:lvl5pPr marL="1827730" algn="l" defTabSz="913866" rtl="0" eaLnBrk="1" latinLnBrk="0" hangingPunct="1">
        <a:defRPr sz="1800" kern="1200">
          <a:solidFill>
            <a:schemeClr val="tx1"/>
          </a:solidFill>
          <a:latin typeface="+mn-lt"/>
          <a:ea typeface="+mn-ea"/>
          <a:cs typeface="+mn-cs"/>
        </a:defRPr>
      </a:lvl5pPr>
      <a:lvl6pPr marL="2284663" algn="l" defTabSz="913866" rtl="0" eaLnBrk="1" latinLnBrk="0" hangingPunct="1">
        <a:defRPr sz="1800" kern="1200">
          <a:solidFill>
            <a:schemeClr val="tx1"/>
          </a:solidFill>
          <a:latin typeface="+mn-lt"/>
          <a:ea typeface="+mn-ea"/>
          <a:cs typeface="+mn-cs"/>
        </a:defRPr>
      </a:lvl6pPr>
      <a:lvl7pPr marL="2741597" algn="l" defTabSz="913866" rtl="0" eaLnBrk="1" latinLnBrk="0" hangingPunct="1">
        <a:defRPr sz="1800" kern="1200">
          <a:solidFill>
            <a:schemeClr val="tx1"/>
          </a:solidFill>
          <a:latin typeface="+mn-lt"/>
          <a:ea typeface="+mn-ea"/>
          <a:cs typeface="+mn-cs"/>
        </a:defRPr>
      </a:lvl7pPr>
      <a:lvl8pPr marL="3198529" algn="l" defTabSz="913866" rtl="0" eaLnBrk="1" latinLnBrk="0" hangingPunct="1">
        <a:defRPr sz="1800" kern="1200">
          <a:solidFill>
            <a:schemeClr val="tx1"/>
          </a:solidFill>
          <a:latin typeface="+mn-lt"/>
          <a:ea typeface="+mn-ea"/>
          <a:cs typeface="+mn-cs"/>
        </a:defRPr>
      </a:lvl8pPr>
      <a:lvl9pPr marL="3655462" algn="l" defTabSz="913866"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p:cNvCxnSpPr/>
          <p:nvPr/>
        </p:nvCxnSpPr>
        <p:spPr>
          <a:xfrm>
            <a:off x="279456" y="6360891"/>
            <a:ext cx="11637818" cy="0"/>
          </a:xfrm>
          <a:prstGeom prst="line">
            <a:avLst/>
          </a:prstGeom>
          <a:ln w="6350">
            <a:solidFill>
              <a:srgbClr val="C9CAC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0879354" y="6362248"/>
            <a:ext cx="0" cy="203615"/>
          </a:xfrm>
          <a:prstGeom prst="line">
            <a:avLst/>
          </a:prstGeom>
          <a:ln w="6350">
            <a:solidFill>
              <a:srgbClr val="C9CACC"/>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1831DC3-0CE7-36D8-92BD-C03BD0DCC329}"/>
              </a:ext>
            </a:extLst>
          </p:cNvPr>
          <p:cNvSpPr/>
          <p:nvPr userDrawn="1"/>
        </p:nvSpPr>
        <p:spPr>
          <a:xfrm>
            <a:off x="275167" y="508299"/>
            <a:ext cx="11637818" cy="201706"/>
          </a:xfrm>
          <a:prstGeom prst="rect">
            <a:avLst/>
          </a:prstGeom>
          <a:solidFill>
            <a:srgbClr val="58595B"/>
          </a:solidFill>
          <a:ln w="25400" cap="flat" cmpd="sng" algn="ctr">
            <a:noFill/>
            <a:prstDash val="solid"/>
          </a:ln>
          <a:effectLst/>
        </p:spPr>
        <p:txBody>
          <a:bodyPr rtlCol="0" anchor="ctr"/>
          <a:lstStyle/>
          <a:p>
            <a:pPr marL="0" marR="0" lvl="0" indent="0" algn="ctr" defTabSz="806867" eaLnBrk="1" fontAlgn="base" latinLnBrk="0" hangingPunct="1">
              <a:lnSpc>
                <a:spcPct val="100000"/>
              </a:lnSpc>
              <a:spcBef>
                <a:spcPct val="0"/>
              </a:spcBef>
              <a:spcAft>
                <a:spcPct val="0"/>
              </a:spcAft>
              <a:buClrTx/>
              <a:buSzTx/>
              <a:buFontTx/>
              <a:buNone/>
              <a:defRPr>
                <a:effectLst/>
              </a:defRPr>
            </a:pPr>
            <a:endParaRPr kumimoji="0" lang="en-US" sz="1588" b="0" i="0" u="none" strike="noStrike" kern="0" cap="none" spc="0" normalizeH="0" baseline="0" noProof="0">
              <a:ln>
                <a:noFill/>
              </a:ln>
              <a:solidFill>
                <a:prstClr val="white"/>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83FE5F2B-DFEF-7262-8024-7DBBEEC53B8E}"/>
              </a:ext>
            </a:extLst>
          </p:cNvPr>
          <p:cNvSpPr/>
          <p:nvPr userDrawn="1"/>
        </p:nvSpPr>
        <p:spPr>
          <a:xfrm>
            <a:off x="9421090" y="508299"/>
            <a:ext cx="2493818" cy="201706"/>
          </a:xfrm>
          <a:prstGeom prst="rect">
            <a:avLst/>
          </a:prstGeom>
          <a:solidFill>
            <a:srgbClr val="DCDD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rgbClr val="E9E9E5"/>
              </a:solidFill>
              <a:effectLst/>
            </a:endParaRPr>
          </a:p>
        </p:txBody>
      </p:sp>
      <p:sp>
        <p:nvSpPr>
          <p:cNvPr id="4"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5"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6"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7"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8"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9"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0"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1"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3"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4"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5"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6"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7"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0"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1"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3"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4"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5"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6"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7"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8"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9"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0"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1"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3"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4"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5"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6"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7"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8"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9"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0"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1"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3"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4"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5"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6"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7"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Tree>
    <p:extLst>
      <p:ext uri="{BB962C8B-B14F-4D97-AF65-F5344CB8AC3E}">
        <p14:creationId xmlns:p14="http://schemas.microsoft.com/office/powerpoint/2010/main" val="3474048181"/>
      </p:ext>
    </p:extLst>
  </p:cSld>
  <p:clrMap bg1="lt1" tx1="dk1" bg2="lt2" tx2="dk2" accent1="accent1" accent2="accent2" accent3="accent3" accent4="accent4" accent5="accent5" accent6="accent6" hlink="hlink" folHlink="folHlink"/>
  <p:sldLayoutIdLst>
    <p:sldLayoutId id="2147483838" r:id="rId1"/>
    <p:sldLayoutId id="2147483839" r:id="rId2"/>
  </p:sldLayoutIdLst>
  <p:hf/>
  <p:txStyles>
    <p:titleStyle>
      <a:lvl1pPr algn="ctr" defTabSz="913866" rtl="0" eaLnBrk="1" latinLnBrk="0" hangingPunct="1">
        <a:spcBef>
          <a:spcPct val="0"/>
        </a:spcBef>
        <a:buNone/>
        <a:defRPr sz="4300" kern="1200">
          <a:solidFill>
            <a:schemeClr val="tx1"/>
          </a:solidFill>
          <a:latin typeface="+mj-lt"/>
          <a:ea typeface="+mj-ea"/>
          <a:cs typeface="+mj-cs"/>
        </a:defRPr>
      </a:lvl1pPr>
    </p:titleStyle>
    <p:bodyStyle>
      <a:lvl1pPr marL="342699" indent="-342699" algn="l" defTabSz="91386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515" indent="-285583" algn="l" defTabSz="91386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31" indent="-228467" algn="l" defTabSz="913866"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3pPr>
      <a:lvl4pPr marL="1599264" indent="-228467" algn="l" defTabSz="91386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97" indent="-228467" algn="l" defTabSz="91386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132" indent="-228467" algn="l" defTabSz="91386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063" indent="-228467" algn="l" defTabSz="91386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00" indent="-228467" algn="l" defTabSz="91386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3928" indent="-228467" algn="l" defTabSz="91386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866" rtl="0" eaLnBrk="1" latinLnBrk="0" hangingPunct="1">
        <a:defRPr sz="1800" kern="1200">
          <a:solidFill>
            <a:schemeClr val="tx1"/>
          </a:solidFill>
          <a:latin typeface="+mn-lt"/>
          <a:ea typeface="+mn-ea"/>
          <a:cs typeface="+mn-cs"/>
        </a:defRPr>
      </a:lvl1pPr>
      <a:lvl2pPr marL="456932" algn="l" defTabSz="913866" rtl="0" eaLnBrk="1" latinLnBrk="0" hangingPunct="1">
        <a:defRPr sz="1800" kern="1200">
          <a:solidFill>
            <a:schemeClr val="tx1"/>
          </a:solidFill>
          <a:latin typeface="+mn-lt"/>
          <a:ea typeface="+mn-ea"/>
          <a:cs typeface="+mn-cs"/>
        </a:defRPr>
      </a:lvl2pPr>
      <a:lvl3pPr marL="913866" algn="l" defTabSz="913866" rtl="0" eaLnBrk="1" latinLnBrk="0" hangingPunct="1">
        <a:defRPr sz="1800" kern="1200">
          <a:solidFill>
            <a:schemeClr val="tx1"/>
          </a:solidFill>
          <a:latin typeface="+mn-lt"/>
          <a:ea typeface="+mn-ea"/>
          <a:cs typeface="+mn-cs"/>
        </a:defRPr>
      </a:lvl3pPr>
      <a:lvl4pPr marL="1370798" algn="l" defTabSz="913866" rtl="0" eaLnBrk="1" latinLnBrk="0" hangingPunct="1">
        <a:defRPr sz="1800" kern="1200">
          <a:solidFill>
            <a:schemeClr val="tx1"/>
          </a:solidFill>
          <a:latin typeface="+mn-lt"/>
          <a:ea typeface="+mn-ea"/>
          <a:cs typeface="+mn-cs"/>
        </a:defRPr>
      </a:lvl4pPr>
      <a:lvl5pPr marL="1827730" algn="l" defTabSz="913866" rtl="0" eaLnBrk="1" latinLnBrk="0" hangingPunct="1">
        <a:defRPr sz="1800" kern="1200">
          <a:solidFill>
            <a:schemeClr val="tx1"/>
          </a:solidFill>
          <a:latin typeface="+mn-lt"/>
          <a:ea typeface="+mn-ea"/>
          <a:cs typeface="+mn-cs"/>
        </a:defRPr>
      </a:lvl5pPr>
      <a:lvl6pPr marL="2284663" algn="l" defTabSz="913866" rtl="0" eaLnBrk="1" latinLnBrk="0" hangingPunct="1">
        <a:defRPr sz="1800" kern="1200">
          <a:solidFill>
            <a:schemeClr val="tx1"/>
          </a:solidFill>
          <a:latin typeface="+mn-lt"/>
          <a:ea typeface="+mn-ea"/>
          <a:cs typeface="+mn-cs"/>
        </a:defRPr>
      </a:lvl6pPr>
      <a:lvl7pPr marL="2741597" algn="l" defTabSz="913866" rtl="0" eaLnBrk="1" latinLnBrk="0" hangingPunct="1">
        <a:defRPr sz="1800" kern="1200">
          <a:solidFill>
            <a:schemeClr val="tx1"/>
          </a:solidFill>
          <a:latin typeface="+mn-lt"/>
          <a:ea typeface="+mn-ea"/>
          <a:cs typeface="+mn-cs"/>
        </a:defRPr>
      </a:lvl7pPr>
      <a:lvl8pPr marL="3198529" algn="l" defTabSz="913866" rtl="0" eaLnBrk="1" latinLnBrk="0" hangingPunct="1">
        <a:defRPr sz="1800" kern="1200">
          <a:solidFill>
            <a:schemeClr val="tx1"/>
          </a:solidFill>
          <a:latin typeface="+mn-lt"/>
          <a:ea typeface="+mn-ea"/>
          <a:cs typeface="+mn-cs"/>
        </a:defRPr>
      </a:lvl8pPr>
      <a:lvl9pPr marL="3655462" algn="l" defTabSz="913866"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24" name="Straight Connector 23"/>
          <p:cNvCxnSpPr/>
          <p:nvPr userDrawn="1"/>
        </p:nvCxnSpPr>
        <p:spPr>
          <a:xfrm>
            <a:off x="275167" y="6357769"/>
            <a:ext cx="11637818" cy="0"/>
          </a:xfrm>
          <a:prstGeom prst="line">
            <a:avLst/>
          </a:prstGeom>
          <a:ln w="6350">
            <a:solidFill>
              <a:srgbClr val="C9CACC"/>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flipV="1">
            <a:off x="10875064" y="6359123"/>
            <a:ext cx="0" cy="201706"/>
          </a:xfrm>
          <a:prstGeom prst="line">
            <a:avLst/>
          </a:prstGeom>
          <a:ln w="6350">
            <a:solidFill>
              <a:srgbClr val="C9CACC"/>
            </a:solidFill>
          </a:ln>
        </p:spPr>
        <p:style>
          <a:lnRef idx="1">
            <a:schemeClr val="accent1"/>
          </a:lnRef>
          <a:fillRef idx="0">
            <a:schemeClr val="accent1"/>
          </a:fillRef>
          <a:effectRef idx="0">
            <a:schemeClr val="accent1"/>
          </a:effectRef>
          <a:fontRef idx="minor">
            <a:schemeClr val="tx1"/>
          </a:fontRef>
        </p:style>
      </p:cxnSp>
      <p:sp>
        <p:nvSpPr>
          <p:cNvPr id="26" name="Rectangle 14"/>
          <p:cNvSpPr>
            <a:spLocks noChangeArrowheads="1"/>
          </p:cNvSpPr>
          <p:nvPr userDrawn="1"/>
        </p:nvSpPr>
        <p:spPr bwMode="auto">
          <a:xfrm>
            <a:off x="6709465" y="6421645"/>
            <a:ext cx="4165600" cy="19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03" tIns="43696" rIns="87403" bIns="4369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defTabSz="806867" fontAlgn="base">
              <a:spcBef>
                <a:spcPct val="50000"/>
              </a:spcBef>
              <a:spcAft>
                <a:spcPct val="0"/>
              </a:spcAft>
            </a:pPr>
            <a:r>
              <a:rPr lang="en-US" altLang="en-US" sz="794" dirty="0">
                <a:solidFill>
                  <a:prstClr val="white"/>
                </a:solidFill>
                <a:latin typeface="Myriad Pro Light" pitchFamily="34" charset="0"/>
              </a:rPr>
              <a:t>For Financial Advisor Use Only. Not for Distribution to the Public.</a:t>
            </a:r>
          </a:p>
        </p:txBody>
      </p:sp>
      <p:sp>
        <p:nvSpPr>
          <p:cNvPr id="2" name="Rectangle 1">
            <a:extLst>
              <a:ext uri="{FF2B5EF4-FFF2-40B4-BE49-F238E27FC236}">
                <a16:creationId xmlns:a16="http://schemas.microsoft.com/office/drawing/2014/main" id="{2B7704F3-A265-8472-BA26-BBBFE1B5EE59}"/>
              </a:ext>
            </a:extLst>
          </p:cNvPr>
          <p:cNvSpPr/>
          <p:nvPr userDrawn="1"/>
        </p:nvSpPr>
        <p:spPr>
          <a:xfrm>
            <a:off x="275167" y="508299"/>
            <a:ext cx="11637818" cy="201706"/>
          </a:xfrm>
          <a:prstGeom prst="rect">
            <a:avLst/>
          </a:prstGeom>
          <a:solidFill>
            <a:srgbClr val="58595B"/>
          </a:solidFill>
          <a:ln w="25400" cap="flat" cmpd="sng" algn="ctr">
            <a:noFill/>
            <a:prstDash val="solid"/>
          </a:ln>
          <a:effectLst/>
        </p:spPr>
        <p:txBody>
          <a:bodyPr rtlCol="0" anchor="ctr"/>
          <a:lstStyle/>
          <a:p>
            <a:pPr marL="0" marR="0" lvl="0" indent="0" algn="ctr" defTabSz="806867" eaLnBrk="1" fontAlgn="base" latinLnBrk="0" hangingPunct="1">
              <a:lnSpc>
                <a:spcPct val="100000"/>
              </a:lnSpc>
              <a:spcBef>
                <a:spcPct val="0"/>
              </a:spcBef>
              <a:spcAft>
                <a:spcPct val="0"/>
              </a:spcAft>
              <a:buClrTx/>
              <a:buSzTx/>
              <a:buFontTx/>
              <a:buNone/>
              <a:defRPr>
                <a:effectLst/>
              </a:defRPr>
            </a:pPr>
            <a:endParaRPr kumimoji="0" lang="en-US" sz="1588" b="0" i="0" u="none" strike="noStrike" kern="0" cap="none" spc="0" normalizeH="0" baseline="0" noProof="0">
              <a:ln>
                <a:noFill/>
              </a:ln>
              <a:solidFill>
                <a:prstClr val="white"/>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A4186FF4-2F9F-0AF0-E6EE-ACADC1AF65F7}"/>
              </a:ext>
            </a:extLst>
          </p:cNvPr>
          <p:cNvSpPr/>
          <p:nvPr userDrawn="1"/>
        </p:nvSpPr>
        <p:spPr>
          <a:xfrm>
            <a:off x="9421090" y="508299"/>
            <a:ext cx="2493818" cy="201706"/>
          </a:xfrm>
          <a:prstGeom prst="rect">
            <a:avLst/>
          </a:prstGeom>
          <a:solidFill>
            <a:srgbClr val="DCDD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rgbClr val="E9E9E5"/>
              </a:solidFill>
              <a:effectLst/>
            </a:endParaRPr>
          </a:p>
        </p:txBody>
      </p:sp>
      <p:sp>
        <p:nvSpPr>
          <p:cNvPr id="4"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5"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6"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7"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8"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9"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0"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1"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3"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4"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5"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6"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7"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8"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9"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0"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1"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3"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7"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8"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9"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0"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1"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3"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4"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5"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6"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7"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8"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9"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0"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1"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3"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4"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5"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6"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7"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8"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Tree>
    <p:extLst>
      <p:ext uri="{BB962C8B-B14F-4D97-AF65-F5344CB8AC3E}">
        <p14:creationId xmlns:p14="http://schemas.microsoft.com/office/powerpoint/2010/main" val="1291088613"/>
      </p:ext>
    </p:extLst>
  </p:cSld>
  <p:clrMap bg1="lt1" tx1="dk1" bg2="lt2" tx2="dk2" accent1="accent1" accent2="accent2" accent3="accent3" accent4="accent4" accent5="accent5" accent6="accent6" hlink="hlink" folHlink="folHlink"/>
  <p:sldLayoutIdLst>
    <p:sldLayoutId id="2147483841" r:id="rId1"/>
    <p:sldLayoutId id="2147483842" r:id="rId2"/>
  </p:sldLayoutIdLst>
  <p:hf/>
  <p:txStyles>
    <p:titleStyle>
      <a:lvl1pPr algn="ctr" defTabSz="914295" rtl="0" eaLnBrk="1" latinLnBrk="0" hangingPunct="1">
        <a:spcBef>
          <a:spcPct val="0"/>
        </a:spcBef>
        <a:buNone/>
        <a:defRPr sz="4400" kern="1200">
          <a:solidFill>
            <a:schemeClr val="tx1"/>
          </a:solidFill>
          <a:latin typeface="+mj-lt"/>
          <a:ea typeface="+mj-ea"/>
          <a:cs typeface="+mj-cs"/>
        </a:defRPr>
      </a:lvl1pPr>
    </p:titleStyle>
    <p:bodyStyle>
      <a:lvl1pPr marL="342861" indent="-342861" algn="l" defTabSz="91429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65" indent="-285717" algn="l" defTabSz="91429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70" indent="-228574" algn="l" defTabSz="91429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18" indent="-228574" algn="l" defTabSz="914295"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4pPr>
      <a:lvl5pPr marL="2057165" indent="-228574" algn="l" defTabSz="914295"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5pPr>
      <a:lvl6pPr marL="2514313" indent="-228574" algn="l" defTabSz="914295"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6pPr>
      <a:lvl7pPr marL="2971460" indent="-228574" algn="l" defTabSz="914295"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7pPr>
      <a:lvl8pPr marL="3428609" indent="-228574" algn="l" defTabSz="914295"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8pPr>
      <a:lvl9pPr marL="3885757" indent="-228574" algn="l" defTabSz="914295"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295" rtl="0" eaLnBrk="1" latinLnBrk="0" hangingPunct="1">
        <a:defRPr sz="1800" kern="1200">
          <a:solidFill>
            <a:schemeClr val="tx1"/>
          </a:solidFill>
          <a:latin typeface="+mn-lt"/>
          <a:ea typeface="+mn-ea"/>
          <a:cs typeface="+mn-cs"/>
        </a:defRPr>
      </a:lvl1pPr>
      <a:lvl2pPr marL="457148" algn="l" defTabSz="914295" rtl="0" eaLnBrk="1" latinLnBrk="0" hangingPunct="1">
        <a:defRPr sz="1800" kern="1200">
          <a:solidFill>
            <a:schemeClr val="tx1"/>
          </a:solidFill>
          <a:latin typeface="+mn-lt"/>
          <a:ea typeface="+mn-ea"/>
          <a:cs typeface="+mn-cs"/>
        </a:defRPr>
      </a:lvl2pPr>
      <a:lvl3pPr marL="914295" algn="l" defTabSz="914295" rtl="0" eaLnBrk="1" latinLnBrk="0" hangingPunct="1">
        <a:defRPr sz="1800" kern="1200">
          <a:solidFill>
            <a:schemeClr val="tx1"/>
          </a:solidFill>
          <a:latin typeface="+mn-lt"/>
          <a:ea typeface="+mn-ea"/>
          <a:cs typeface="+mn-cs"/>
        </a:defRPr>
      </a:lvl3pPr>
      <a:lvl4pPr marL="1371444" algn="l" defTabSz="914295" rtl="0" eaLnBrk="1" latinLnBrk="0" hangingPunct="1">
        <a:defRPr sz="1800" kern="1200">
          <a:solidFill>
            <a:schemeClr val="tx1"/>
          </a:solidFill>
          <a:latin typeface="+mn-lt"/>
          <a:ea typeface="+mn-ea"/>
          <a:cs typeface="+mn-cs"/>
        </a:defRPr>
      </a:lvl4pPr>
      <a:lvl5pPr marL="1828591" algn="l" defTabSz="914295" rtl="0" eaLnBrk="1" latinLnBrk="0" hangingPunct="1">
        <a:defRPr sz="1800" kern="1200">
          <a:solidFill>
            <a:schemeClr val="tx1"/>
          </a:solidFill>
          <a:latin typeface="+mn-lt"/>
          <a:ea typeface="+mn-ea"/>
          <a:cs typeface="+mn-cs"/>
        </a:defRPr>
      </a:lvl5pPr>
      <a:lvl6pPr marL="2285739" algn="l" defTabSz="914295" rtl="0" eaLnBrk="1" latinLnBrk="0" hangingPunct="1">
        <a:defRPr sz="1800" kern="1200">
          <a:solidFill>
            <a:schemeClr val="tx1"/>
          </a:solidFill>
          <a:latin typeface="+mn-lt"/>
          <a:ea typeface="+mn-ea"/>
          <a:cs typeface="+mn-cs"/>
        </a:defRPr>
      </a:lvl6pPr>
      <a:lvl7pPr marL="2742887" algn="l" defTabSz="914295" rtl="0" eaLnBrk="1" latinLnBrk="0" hangingPunct="1">
        <a:defRPr sz="1800" kern="1200">
          <a:solidFill>
            <a:schemeClr val="tx1"/>
          </a:solidFill>
          <a:latin typeface="+mn-lt"/>
          <a:ea typeface="+mn-ea"/>
          <a:cs typeface="+mn-cs"/>
        </a:defRPr>
      </a:lvl7pPr>
      <a:lvl8pPr marL="3200035" algn="l" defTabSz="914295" rtl="0" eaLnBrk="1" latinLnBrk="0" hangingPunct="1">
        <a:defRPr sz="1800" kern="1200">
          <a:solidFill>
            <a:schemeClr val="tx1"/>
          </a:solidFill>
          <a:latin typeface="+mn-lt"/>
          <a:ea typeface="+mn-ea"/>
          <a:cs typeface="+mn-cs"/>
        </a:defRPr>
      </a:lvl8pPr>
      <a:lvl9pPr marL="3657183" algn="l" defTabSz="914295"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275167" y="508299"/>
            <a:ext cx="11637818" cy="201706"/>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11" name="Rectangle 10"/>
          <p:cNvSpPr/>
          <p:nvPr/>
        </p:nvSpPr>
        <p:spPr>
          <a:xfrm>
            <a:off x="9421090" y="508299"/>
            <a:ext cx="2493818" cy="201706"/>
          </a:xfrm>
          <a:prstGeom prst="rect">
            <a:avLst/>
          </a:prstGeom>
          <a:solidFill>
            <a:srgbClr val="DC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rgbClr val="E9E9E5"/>
              </a:solidFill>
            </a:endParaRPr>
          </a:p>
        </p:txBody>
      </p:sp>
      <p:cxnSp>
        <p:nvCxnSpPr>
          <p:cNvPr id="19" name="Straight Connector 18"/>
          <p:cNvCxnSpPr/>
          <p:nvPr/>
        </p:nvCxnSpPr>
        <p:spPr>
          <a:xfrm>
            <a:off x="275167" y="6357769"/>
            <a:ext cx="11637818" cy="0"/>
          </a:xfrm>
          <a:prstGeom prst="line">
            <a:avLst/>
          </a:prstGeom>
          <a:ln w="6350">
            <a:solidFill>
              <a:srgbClr val="C9CAC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0875064" y="6359123"/>
            <a:ext cx="0" cy="201706"/>
          </a:xfrm>
          <a:prstGeom prst="line">
            <a:avLst/>
          </a:prstGeom>
          <a:ln w="6350">
            <a:solidFill>
              <a:srgbClr val="C9CACC"/>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5"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6"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7"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8"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9"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3"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4"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5"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6"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7"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8"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1"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3"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4"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5"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6"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7"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8"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9"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0"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1"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3"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4"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5"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6"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7"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8"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9"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0"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1"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3"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4"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5"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6"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7"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Tree>
    <p:extLst>
      <p:ext uri="{BB962C8B-B14F-4D97-AF65-F5344CB8AC3E}">
        <p14:creationId xmlns:p14="http://schemas.microsoft.com/office/powerpoint/2010/main" val="3340921306"/>
      </p:ext>
    </p:extLst>
  </p:cSld>
  <p:clrMap bg1="lt1" tx1="dk1" bg2="lt2" tx2="dk2" accent1="accent1" accent2="accent2" accent3="accent3" accent4="accent4" accent5="accent5" accent6="accent6" hlink="hlink" folHlink="folHlink"/>
  <p:sldLayoutIdLst>
    <p:sldLayoutId id="2147483844" r:id="rId1"/>
    <p:sldLayoutId id="2147483715" r:id="rId2"/>
  </p:sldLayoutIdLst>
  <p:hf/>
  <p:txStyles>
    <p:titleStyle>
      <a:lvl1pPr algn="ctr" defTabSz="914187" rtl="0" eaLnBrk="1" latinLnBrk="0" hangingPunct="1">
        <a:spcBef>
          <a:spcPct val="0"/>
        </a:spcBef>
        <a:buNone/>
        <a:defRPr sz="4300" kern="1200">
          <a:solidFill>
            <a:schemeClr val="tx1"/>
          </a:solidFill>
          <a:latin typeface="+mj-lt"/>
          <a:ea typeface="+mj-ea"/>
          <a:cs typeface="+mj-cs"/>
        </a:defRPr>
      </a:lvl1pPr>
    </p:titleStyle>
    <p:bodyStyle>
      <a:lvl1pPr marL="342819" indent="-342819" algn="l" defTabSz="91418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776" indent="-285683" algn="l" defTabSz="91418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32" indent="-228547" algn="l" defTabSz="914187"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3pPr>
      <a:lvl4pPr marL="1599825" indent="-228547" algn="l" defTabSz="91418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919" indent="-228547" algn="l" defTabSz="91418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012" indent="-228547" algn="l" defTabSz="91418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05" indent="-228547" algn="l" defTabSz="91418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200" indent="-228547" algn="l" defTabSz="91418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291" indent="-228547" algn="l" defTabSz="91418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187" rtl="0" eaLnBrk="1" latinLnBrk="0" hangingPunct="1">
        <a:defRPr sz="1800" kern="1200">
          <a:solidFill>
            <a:schemeClr val="tx1"/>
          </a:solidFill>
          <a:latin typeface="+mn-lt"/>
          <a:ea typeface="+mn-ea"/>
          <a:cs typeface="+mn-cs"/>
        </a:defRPr>
      </a:lvl1pPr>
      <a:lvl2pPr marL="457093" algn="l" defTabSz="914187" rtl="0" eaLnBrk="1" latinLnBrk="0" hangingPunct="1">
        <a:defRPr sz="1800" kern="1200">
          <a:solidFill>
            <a:schemeClr val="tx1"/>
          </a:solidFill>
          <a:latin typeface="+mn-lt"/>
          <a:ea typeface="+mn-ea"/>
          <a:cs typeface="+mn-cs"/>
        </a:defRPr>
      </a:lvl2pPr>
      <a:lvl3pPr marL="914187" algn="l" defTabSz="914187" rtl="0" eaLnBrk="1" latinLnBrk="0" hangingPunct="1">
        <a:defRPr sz="1800" kern="1200">
          <a:solidFill>
            <a:schemeClr val="tx1"/>
          </a:solidFill>
          <a:latin typeface="+mn-lt"/>
          <a:ea typeface="+mn-ea"/>
          <a:cs typeface="+mn-cs"/>
        </a:defRPr>
      </a:lvl3pPr>
      <a:lvl4pPr marL="1371279" algn="l" defTabSz="914187" rtl="0" eaLnBrk="1" latinLnBrk="0" hangingPunct="1">
        <a:defRPr sz="1800" kern="1200">
          <a:solidFill>
            <a:schemeClr val="tx1"/>
          </a:solidFill>
          <a:latin typeface="+mn-lt"/>
          <a:ea typeface="+mn-ea"/>
          <a:cs typeface="+mn-cs"/>
        </a:defRPr>
      </a:lvl4pPr>
      <a:lvl5pPr marL="1828372" algn="l" defTabSz="914187" rtl="0" eaLnBrk="1" latinLnBrk="0" hangingPunct="1">
        <a:defRPr sz="1800" kern="1200">
          <a:solidFill>
            <a:schemeClr val="tx1"/>
          </a:solidFill>
          <a:latin typeface="+mn-lt"/>
          <a:ea typeface="+mn-ea"/>
          <a:cs typeface="+mn-cs"/>
        </a:defRPr>
      </a:lvl5pPr>
      <a:lvl6pPr marL="2285465" algn="l" defTabSz="914187" rtl="0" eaLnBrk="1" latinLnBrk="0" hangingPunct="1">
        <a:defRPr sz="1800" kern="1200">
          <a:solidFill>
            <a:schemeClr val="tx1"/>
          </a:solidFill>
          <a:latin typeface="+mn-lt"/>
          <a:ea typeface="+mn-ea"/>
          <a:cs typeface="+mn-cs"/>
        </a:defRPr>
      </a:lvl6pPr>
      <a:lvl7pPr marL="2742560" algn="l" defTabSz="914187" rtl="0" eaLnBrk="1" latinLnBrk="0" hangingPunct="1">
        <a:defRPr sz="1800" kern="1200">
          <a:solidFill>
            <a:schemeClr val="tx1"/>
          </a:solidFill>
          <a:latin typeface="+mn-lt"/>
          <a:ea typeface="+mn-ea"/>
          <a:cs typeface="+mn-cs"/>
        </a:defRPr>
      </a:lvl7pPr>
      <a:lvl8pPr marL="3199651" algn="l" defTabSz="914187" rtl="0" eaLnBrk="1" latinLnBrk="0" hangingPunct="1">
        <a:defRPr sz="1800" kern="1200">
          <a:solidFill>
            <a:schemeClr val="tx1"/>
          </a:solidFill>
          <a:latin typeface="+mn-lt"/>
          <a:ea typeface="+mn-ea"/>
          <a:cs typeface="+mn-cs"/>
        </a:defRPr>
      </a:lvl8pPr>
      <a:lvl9pPr marL="3656744" algn="l" defTabSz="914187"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 name="Rectangle 20"/>
          <p:cNvSpPr/>
          <p:nvPr/>
        </p:nvSpPr>
        <p:spPr>
          <a:xfrm>
            <a:off x="275167" y="500562"/>
            <a:ext cx="11637818" cy="213057"/>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22" name="Rectangle 21"/>
          <p:cNvSpPr/>
          <p:nvPr/>
        </p:nvSpPr>
        <p:spPr>
          <a:xfrm>
            <a:off x="9463717" y="500562"/>
            <a:ext cx="2449269" cy="213057"/>
          </a:xfrm>
          <a:prstGeom prst="rect">
            <a:avLst/>
          </a:prstGeom>
          <a:solidFill>
            <a:srgbClr val="DC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cxnSp>
        <p:nvCxnSpPr>
          <p:cNvPr id="18" name="Straight Connector 17"/>
          <p:cNvCxnSpPr/>
          <p:nvPr/>
        </p:nvCxnSpPr>
        <p:spPr>
          <a:xfrm>
            <a:off x="279456" y="6360891"/>
            <a:ext cx="11637818" cy="0"/>
          </a:xfrm>
          <a:prstGeom prst="line">
            <a:avLst/>
          </a:prstGeom>
          <a:ln w="6350">
            <a:solidFill>
              <a:srgbClr val="C9CAC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0879354" y="6362248"/>
            <a:ext cx="0" cy="203615"/>
          </a:xfrm>
          <a:prstGeom prst="line">
            <a:avLst/>
          </a:prstGeom>
          <a:ln w="6350">
            <a:solidFill>
              <a:srgbClr val="C9CACC"/>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5"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6"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7"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8"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9"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0"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1"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3"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4"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5"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6"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7"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0"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3"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4"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5"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6"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7"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8"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9"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0"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1"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3"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4"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5"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6"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7"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8"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9"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0"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1"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3"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4"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5"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6"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7"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Tree>
    <p:extLst>
      <p:ext uri="{BB962C8B-B14F-4D97-AF65-F5344CB8AC3E}">
        <p14:creationId xmlns:p14="http://schemas.microsoft.com/office/powerpoint/2010/main" val="4001578783"/>
      </p:ext>
    </p:extLst>
  </p:cSld>
  <p:clrMap bg1="lt1" tx1="dk1" bg2="lt2" tx2="dk2" accent1="accent1" accent2="accent2" accent3="accent3" accent4="accent4" accent5="accent5" accent6="accent6" hlink="hlink" folHlink="folHlink"/>
  <p:sldLayoutIdLst>
    <p:sldLayoutId id="2147483717" r:id="rId1"/>
    <p:sldLayoutId id="2147483718" r:id="rId2"/>
  </p:sldLayoutIdLst>
  <p:hf/>
  <p:txStyles>
    <p:titleStyle>
      <a:lvl1pPr algn="ctr" defTabSz="913866" rtl="0" eaLnBrk="1" latinLnBrk="0" hangingPunct="1">
        <a:spcBef>
          <a:spcPct val="0"/>
        </a:spcBef>
        <a:buNone/>
        <a:defRPr sz="4300" kern="1200">
          <a:solidFill>
            <a:schemeClr val="tx1"/>
          </a:solidFill>
          <a:latin typeface="+mj-lt"/>
          <a:ea typeface="+mj-ea"/>
          <a:cs typeface="+mj-cs"/>
        </a:defRPr>
      </a:lvl1pPr>
    </p:titleStyle>
    <p:bodyStyle>
      <a:lvl1pPr marL="342699" indent="-342699" algn="l" defTabSz="91386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515" indent="-285583" algn="l" defTabSz="91386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31" indent="-228467" algn="l" defTabSz="913866"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3pPr>
      <a:lvl4pPr marL="1599264" indent="-228467" algn="l" defTabSz="91386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97" indent="-228467" algn="l" defTabSz="91386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132" indent="-228467" algn="l" defTabSz="91386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063" indent="-228467" algn="l" defTabSz="91386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00" indent="-228467" algn="l" defTabSz="91386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3928" indent="-228467" algn="l" defTabSz="91386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866" rtl="0" eaLnBrk="1" latinLnBrk="0" hangingPunct="1">
        <a:defRPr sz="1800" kern="1200">
          <a:solidFill>
            <a:schemeClr val="tx1"/>
          </a:solidFill>
          <a:latin typeface="+mn-lt"/>
          <a:ea typeface="+mn-ea"/>
          <a:cs typeface="+mn-cs"/>
        </a:defRPr>
      </a:lvl1pPr>
      <a:lvl2pPr marL="456932" algn="l" defTabSz="913866" rtl="0" eaLnBrk="1" latinLnBrk="0" hangingPunct="1">
        <a:defRPr sz="1800" kern="1200">
          <a:solidFill>
            <a:schemeClr val="tx1"/>
          </a:solidFill>
          <a:latin typeface="+mn-lt"/>
          <a:ea typeface="+mn-ea"/>
          <a:cs typeface="+mn-cs"/>
        </a:defRPr>
      </a:lvl2pPr>
      <a:lvl3pPr marL="913866" algn="l" defTabSz="913866" rtl="0" eaLnBrk="1" latinLnBrk="0" hangingPunct="1">
        <a:defRPr sz="1800" kern="1200">
          <a:solidFill>
            <a:schemeClr val="tx1"/>
          </a:solidFill>
          <a:latin typeface="+mn-lt"/>
          <a:ea typeface="+mn-ea"/>
          <a:cs typeface="+mn-cs"/>
        </a:defRPr>
      </a:lvl3pPr>
      <a:lvl4pPr marL="1370798" algn="l" defTabSz="913866" rtl="0" eaLnBrk="1" latinLnBrk="0" hangingPunct="1">
        <a:defRPr sz="1800" kern="1200">
          <a:solidFill>
            <a:schemeClr val="tx1"/>
          </a:solidFill>
          <a:latin typeface="+mn-lt"/>
          <a:ea typeface="+mn-ea"/>
          <a:cs typeface="+mn-cs"/>
        </a:defRPr>
      </a:lvl4pPr>
      <a:lvl5pPr marL="1827730" algn="l" defTabSz="913866" rtl="0" eaLnBrk="1" latinLnBrk="0" hangingPunct="1">
        <a:defRPr sz="1800" kern="1200">
          <a:solidFill>
            <a:schemeClr val="tx1"/>
          </a:solidFill>
          <a:latin typeface="+mn-lt"/>
          <a:ea typeface="+mn-ea"/>
          <a:cs typeface="+mn-cs"/>
        </a:defRPr>
      </a:lvl5pPr>
      <a:lvl6pPr marL="2284663" algn="l" defTabSz="913866" rtl="0" eaLnBrk="1" latinLnBrk="0" hangingPunct="1">
        <a:defRPr sz="1800" kern="1200">
          <a:solidFill>
            <a:schemeClr val="tx1"/>
          </a:solidFill>
          <a:latin typeface="+mn-lt"/>
          <a:ea typeface="+mn-ea"/>
          <a:cs typeface="+mn-cs"/>
        </a:defRPr>
      </a:lvl6pPr>
      <a:lvl7pPr marL="2741597" algn="l" defTabSz="913866" rtl="0" eaLnBrk="1" latinLnBrk="0" hangingPunct="1">
        <a:defRPr sz="1800" kern="1200">
          <a:solidFill>
            <a:schemeClr val="tx1"/>
          </a:solidFill>
          <a:latin typeface="+mn-lt"/>
          <a:ea typeface="+mn-ea"/>
          <a:cs typeface="+mn-cs"/>
        </a:defRPr>
      </a:lvl7pPr>
      <a:lvl8pPr marL="3198529" algn="l" defTabSz="913866" rtl="0" eaLnBrk="1" latinLnBrk="0" hangingPunct="1">
        <a:defRPr sz="1800" kern="1200">
          <a:solidFill>
            <a:schemeClr val="tx1"/>
          </a:solidFill>
          <a:latin typeface="+mn-lt"/>
          <a:ea typeface="+mn-ea"/>
          <a:cs typeface="+mn-cs"/>
        </a:defRPr>
      </a:lvl8pPr>
      <a:lvl9pPr marL="3655462" algn="l" defTabSz="913866"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1" y="500015"/>
            <a:ext cx="4871638" cy="217254"/>
          </a:xfrm>
          <a:prstGeom prst="rect">
            <a:avLst/>
          </a:prstGeom>
        </p:spPr>
        <p:txBody>
          <a:bodyPr wrap="square" lIns="80673" tIns="40337" rIns="80673" bIns="40337">
            <a:spAutoFit/>
          </a:bodyPr>
          <a:lstStyle/>
          <a:p>
            <a:pPr marL="322710" defTabSz="806774" eaLnBrk="0" fontAlgn="auto" hangingPunct="0">
              <a:spcBef>
                <a:spcPts val="0"/>
              </a:spcBef>
              <a:spcAft>
                <a:spcPts val="0"/>
              </a:spcAft>
              <a:defRPr/>
            </a:pPr>
            <a:r>
              <a:rPr lang="en-US" sz="882" dirty="0">
                <a:solidFill>
                  <a:prstClr val="white"/>
                </a:solidFill>
                <a:latin typeface="Myriad Pro" pitchFamily="34" charset="0"/>
              </a:rPr>
              <a:t>Artisan</a:t>
            </a:r>
            <a:r>
              <a:rPr lang="en-US" sz="882" baseline="0" dirty="0">
                <a:solidFill>
                  <a:prstClr val="white"/>
                </a:solidFill>
                <a:latin typeface="Myriad Pro" pitchFamily="34" charset="0"/>
              </a:rPr>
              <a:t> High Income Fund</a:t>
            </a:r>
            <a:endParaRPr lang="en-US" sz="882" dirty="0">
              <a:noFill/>
              <a:latin typeface="Myriad Pro" pitchFamily="34" charset="0"/>
            </a:endParaRPr>
          </a:p>
        </p:txBody>
      </p:sp>
      <p:sp>
        <p:nvSpPr>
          <p:cNvPr id="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5"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6"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7"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8"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9"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0"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1"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3"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4"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5"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6"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7"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8"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9"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0"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1"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3"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4"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5"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6"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7"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8"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9"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0"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1"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3"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4"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5"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6"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7"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8"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9"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0"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1"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3"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4"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Tree>
    <p:extLst>
      <p:ext uri="{BB962C8B-B14F-4D97-AF65-F5344CB8AC3E}">
        <p14:creationId xmlns:p14="http://schemas.microsoft.com/office/powerpoint/2010/main" val="4023321408"/>
      </p:ext>
    </p:extLst>
  </p:cSld>
  <p:clrMap bg1="lt1" tx1="dk1" bg2="lt2" tx2="dk2" accent1="accent1" accent2="accent2" accent3="accent3" accent4="accent4" accent5="accent5" accent6="accent6" hlink="hlink" folHlink="folHlink"/>
  <p:sldLayoutIdLst>
    <p:sldLayoutId id="2147483720" r:id="rId1"/>
    <p:sldLayoutId id="2147483816" r:id="rId2"/>
    <p:sldLayoutId id="2147483807" r:id="rId3"/>
    <p:sldLayoutId id="2147483814" r:id="rId4"/>
    <p:sldLayoutId id="2147483808" r:id="rId5"/>
    <p:sldLayoutId id="2147483811" r:id="rId6"/>
    <p:sldLayoutId id="2147483812" r:id="rId7"/>
  </p:sldLayoutIdLst>
  <p:hf/>
  <p:txStyles>
    <p:titleStyle>
      <a:lvl1pPr algn="ctr" defTabSz="914295" rtl="0" eaLnBrk="1" latinLnBrk="0" hangingPunct="1">
        <a:spcBef>
          <a:spcPct val="0"/>
        </a:spcBef>
        <a:buNone/>
        <a:defRPr sz="4400" kern="1200">
          <a:solidFill>
            <a:schemeClr val="tx1"/>
          </a:solidFill>
          <a:latin typeface="+mj-lt"/>
          <a:ea typeface="+mj-ea"/>
          <a:cs typeface="+mj-cs"/>
        </a:defRPr>
      </a:lvl1pPr>
    </p:titleStyle>
    <p:bodyStyle>
      <a:lvl1pPr marL="342861" indent="-342861" algn="l" defTabSz="91429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65" indent="-285717" algn="l" defTabSz="91429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70" indent="-228574" algn="l" defTabSz="91429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18" indent="-228574" algn="l" defTabSz="914295"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4pPr>
      <a:lvl5pPr marL="2057165" indent="-228574" algn="l" defTabSz="914295"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5pPr>
      <a:lvl6pPr marL="2514313" indent="-228574" algn="l" defTabSz="914295"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6pPr>
      <a:lvl7pPr marL="2971460" indent="-228574" algn="l" defTabSz="914295"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7pPr>
      <a:lvl8pPr marL="3428609" indent="-228574" algn="l" defTabSz="914295"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8pPr>
      <a:lvl9pPr marL="3885757" indent="-228574" algn="l" defTabSz="914295"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295" rtl="0" eaLnBrk="1" latinLnBrk="0" hangingPunct="1">
        <a:defRPr sz="1800" kern="1200">
          <a:solidFill>
            <a:schemeClr val="tx1"/>
          </a:solidFill>
          <a:latin typeface="+mn-lt"/>
          <a:ea typeface="+mn-ea"/>
          <a:cs typeface="+mn-cs"/>
        </a:defRPr>
      </a:lvl1pPr>
      <a:lvl2pPr marL="457148" algn="l" defTabSz="914295" rtl="0" eaLnBrk="1" latinLnBrk="0" hangingPunct="1">
        <a:defRPr sz="1800" kern="1200">
          <a:solidFill>
            <a:schemeClr val="tx1"/>
          </a:solidFill>
          <a:latin typeface="+mn-lt"/>
          <a:ea typeface="+mn-ea"/>
          <a:cs typeface="+mn-cs"/>
        </a:defRPr>
      </a:lvl2pPr>
      <a:lvl3pPr marL="914295" algn="l" defTabSz="914295" rtl="0" eaLnBrk="1" latinLnBrk="0" hangingPunct="1">
        <a:defRPr sz="1800" kern="1200">
          <a:solidFill>
            <a:schemeClr val="tx1"/>
          </a:solidFill>
          <a:latin typeface="+mn-lt"/>
          <a:ea typeface="+mn-ea"/>
          <a:cs typeface="+mn-cs"/>
        </a:defRPr>
      </a:lvl3pPr>
      <a:lvl4pPr marL="1371444" algn="l" defTabSz="914295" rtl="0" eaLnBrk="1" latinLnBrk="0" hangingPunct="1">
        <a:defRPr sz="1800" kern="1200">
          <a:solidFill>
            <a:schemeClr val="tx1"/>
          </a:solidFill>
          <a:latin typeface="+mn-lt"/>
          <a:ea typeface="+mn-ea"/>
          <a:cs typeface="+mn-cs"/>
        </a:defRPr>
      </a:lvl4pPr>
      <a:lvl5pPr marL="1828591" algn="l" defTabSz="914295" rtl="0" eaLnBrk="1" latinLnBrk="0" hangingPunct="1">
        <a:defRPr sz="1800" kern="1200">
          <a:solidFill>
            <a:schemeClr val="tx1"/>
          </a:solidFill>
          <a:latin typeface="+mn-lt"/>
          <a:ea typeface="+mn-ea"/>
          <a:cs typeface="+mn-cs"/>
        </a:defRPr>
      </a:lvl5pPr>
      <a:lvl6pPr marL="2285739" algn="l" defTabSz="914295" rtl="0" eaLnBrk="1" latinLnBrk="0" hangingPunct="1">
        <a:defRPr sz="1800" kern="1200">
          <a:solidFill>
            <a:schemeClr val="tx1"/>
          </a:solidFill>
          <a:latin typeface="+mn-lt"/>
          <a:ea typeface="+mn-ea"/>
          <a:cs typeface="+mn-cs"/>
        </a:defRPr>
      </a:lvl6pPr>
      <a:lvl7pPr marL="2742887" algn="l" defTabSz="914295" rtl="0" eaLnBrk="1" latinLnBrk="0" hangingPunct="1">
        <a:defRPr sz="1800" kern="1200">
          <a:solidFill>
            <a:schemeClr val="tx1"/>
          </a:solidFill>
          <a:latin typeface="+mn-lt"/>
          <a:ea typeface="+mn-ea"/>
          <a:cs typeface="+mn-cs"/>
        </a:defRPr>
      </a:lvl7pPr>
      <a:lvl8pPr marL="3200035" algn="l" defTabSz="914295" rtl="0" eaLnBrk="1" latinLnBrk="0" hangingPunct="1">
        <a:defRPr sz="1800" kern="1200">
          <a:solidFill>
            <a:schemeClr val="tx1"/>
          </a:solidFill>
          <a:latin typeface="+mn-lt"/>
          <a:ea typeface="+mn-ea"/>
          <a:cs typeface="+mn-cs"/>
        </a:defRPr>
      </a:lvl8pPr>
      <a:lvl9pPr marL="3657183" algn="l" defTabSz="914295"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275167" y="508299"/>
            <a:ext cx="11637818" cy="201706"/>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dirty="0"/>
          </a:p>
        </p:txBody>
      </p:sp>
      <p:sp>
        <p:nvSpPr>
          <p:cNvPr id="11" name="Rectangle 10"/>
          <p:cNvSpPr/>
          <p:nvPr/>
        </p:nvSpPr>
        <p:spPr>
          <a:xfrm>
            <a:off x="9421090" y="508299"/>
            <a:ext cx="2493818" cy="201706"/>
          </a:xfrm>
          <a:prstGeom prst="rect">
            <a:avLst/>
          </a:prstGeom>
          <a:solidFill>
            <a:srgbClr val="DC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dirty="0">
              <a:solidFill>
                <a:srgbClr val="E9E9E5"/>
              </a:solidFill>
            </a:endParaRPr>
          </a:p>
        </p:txBody>
      </p:sp>
      <p:cxnSp>
        <p:nvCxnSpPr>
          <p:cNvPr id="19" name="Straight Connector 18"/>
          <p:cNvCxnSpPr/>
          <p:nvPr/>
        </p:nvCxnSpPr>
        <p:spPr>
          <a:xfrm>
            <a:off x="275167" y="6357769"/>
            <a:ext cx="11637818" cy="0"/>
          </a:xfrm>
          <a:prstGeom prst="line">
            <a:avLst/>
          </a:prstGeom>
          <a:ln w="6350">
            <a:solidFill>
              <a:srgbClr val="C9CAC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0875064" y="6359123"/>
            <a:ext cx="0" cy="201706"/>
          </a:xfrm>
          <a:prstGeom prst="line">
            <a:avLst/>
          </a:prstGeom>
          <a:ln w="6350">
            <a:solidFill>
              <a:srgbClr val="C9CACC"/>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5"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6"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7"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8"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9"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3"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4"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5"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6"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7"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8"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1"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3"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4"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5"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6"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7"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8"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9"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0"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1"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3"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4"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5"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6"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7"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8"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9"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0"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1"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3"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4"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5"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6"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7"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Tree>
    <p:extLst>
      <p:ext uri="{BB962C8B-B14F-4D97-AF65-F5344CB8AC3E}">
        <p14:creationId xmlns:p14="http://schemas.microsoft.com/office/powerpoint/2010/main" val="450015089"/>
      </p:ext>
    </p:extLst>
  </p:cSld>
  <p:clrMap bg1="lt1" tx1="dk1" bg2="lt2" tx2="dk2" accent1="accent1" accent2="accent2" accent3="accent3" accent4="accent4" accent5="accent5" accent6="accent6" hlink="hlink" folHlink="folHlink"/>
  <p:sldLayoutIdLst>
    <p:sldLayoutId id="2147483815" r:id="rId1"/>
    <p:sldLayoutId id="2147483810" r:id="rId2"/>
  </p:sldLayoutIdLst>
  <p:hf/>
  <p:txStyles>
    <p:titleStyle>
      <a:lvl1pPr algn="ctr" defTabSz="914187" rtl="0" eaLnBrk="1" latinLnBrk="0" hangingPunct="1">
        <a:spcBef>
          <a:spcPct val="0"/>
        </a:spcBef>
        <a:buNone/>
        <a:defRPr sz="4300" kern="1200">
          <a:solidFill>
            <a:schemeClr val="tx1"/>
          </a:solidFill>
          <a:latin typeface="+mj-lt"/>
          <a:ea typeface="+mj-ea"/>
          <a:cs typeface="+mj-cs"/>
        </a:defRPr>
      </a:lvl1pPr>
    </p:titleStyle>
    <p:bodyStyle>
      <a:lvl1pPr marL="342819" indent="-342819" algn="l" defTabSz="91418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776" indent="-285683" algn="l" defTabSz="91418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32" indent="-228547" algn="l" defTabSz="914187"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3pPr>
      <a:lvl4pPr marL="1599825" indent="-228547" algn="l" defTabSz="91418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919" indent="-228547" algn="l" defTabSz="91418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012" indent="-228547" algn="l" defTabSz="91418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05" indent="-228547" algn="l" defTabSz="91418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200" indent="-228547" algn="l" defTabSz="91418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291" indent="-228547" algn="l" defTabSz="91418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187" rtl="0" eaLnBrk="1" latinLnBrk="0" hangingPunct="1">
        <a:defRPr sz="1800" kern="1200">
          <a:solidFill>
            <a:schemeClr val="tx1"/>
          </a:solidFill>
          <a:latin typeface="+mn-lt"/>
          <a:ea typeface="+mn-ea"/>
          <a:cs typeface="+mn-cs"/>
        </a:defRPr>
      </a:lvl1pPr>
      <a:lvl2pPr marL="457093" algn="l" defTabSz="914187" rtl="0" eaLnBrk="1" latinLnBrk="0" hangingPunct="1">
        <a:defRPr sz="1800" kern="1200">
          <a:solidFill>
            <a:schemeClr val="tx1"/>
          </a:solidFill>
          <a:latin typeface="+mn-lt"/>
          <a:ea typeface="+mn-ea"/>
          <a:cs typeface="+mn-cs"/>
        </a:defRPr>
      </a:lvl2pPr>
      <a:lvl3pPr marL="914187" algn="l" defTabSz="914187" rtl="0" eaLnBrk="1" latinLnBrk="0" hangingPunct="1">
        <a:defRPr sz="1800" kern="1200">
          <a:solidFill>
            <a:schemeClr val="tx1"/>
          </a:solidFill>
          <a:latin typeface="+mn-lt"/>
          <a:ea typeface="+mn-ea"/>
          <a:cs typeface="+mn-cs"/>
        </a:defRPr>
      </a:lvl3pPr>
      <a:lvl4pPr marL="1371279" algn="l" defTabSz="914187" rtl="0" eaLnBrk="1" latinLnBrk="0" hangingPunct="1">
        <a:defRPr sz="1800" kern="1200">
          <a:solidFill>
            <a:schemeClr val="tx1"/>
          </a:solidFill>
          <a:latin typeface="+mn-lt"/>
          <a:ea typeface="+mn-ea"/>
          <a:cs typeface="+mn-cs"/>
        </a:defRPr>
      </a:lvl4pPr>
      <a:lvl5pPr marL="1828372" algn="l" defTabSz="914187" rtl="0" eaLnBrk="1" latinLnBrk="0" hangingPunct="1">
        <a:defRPr sz="1800" kern="1200">
          <a:solidFill>
            <a:schemeClr val="tx1"/>
          </a:solidFill>
          <a:latin typeface="+mn-lt"/>
          <a:ea typeface="+mn-ea"/>
          <a:cs typeface="+mn-cs"/>
        </a:defRPr>
      </a:lvl5pPr>
      <a:lvl6pPr marL="2285465" algn="l" defTabSz="914187" rtl="0" eaLnBrk="1" latinLnBrk="0" hangingPunct="1">
        <a:defRPr sz="1800" kern="1200">
          <a:solidFill>
            <a:schemeClr val="tx1"/>
          </a:solidFill>
          <a:latin typeface="+mn-lt"/>
          <a:ea typeface="+mn-ea"/>
          <a:cs typeface="+mn-cs"/>
        </a:defRPr>
      </a:lvl6pPr>
      <a:lvl7pPr marL="2742560" algn="l" defTabSz="914187" rtl="0" eaLnBrk="1" latinLnBrk="0" hangingPunct="1">
        <a:defRPr sz="1800" kern="1200">
          <a:solidFill>
            <a:schemeClr val="tx1"/>
          </a:solidFill>
          <a:latin typeface="+mn-lt"/>
          <a:ea typeface="+mn-ea"/>
          <a:cs typeface="+mn-cs"/>
        </a:defRPr>
      </a:lvl7pPr>
      <a:lvl8pPr marL="3199651" algn="l" defTabSz="914187" rtl="0" eaLnBrk="1" latinLnBrk="0" hangingPunct="1">
        <a:defRPr sz="1800" kern="1200">
          <a:solidFill>
            <a:schemeClr val="tx1"/>
          </a:solidFill>
          <a:latin typeface="+mn-lt"/>
          <a:ea typeface="+mn-ea"/>
          <a:cs typeface="+mn-cs"/>
        </a:defRPr>
      </a:lvl8pPr>
      <a:lvl9pPr marL="3656744" algn="l" defTabSz="91418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150905310"/>
      </p:ext>
    </p:extLst>
  </p:cSld>
  <p:clrMap bg1="lt1" tx1="dk1" bg2="lt2" tx2="dk2" accent1="accent1" accent2="accent2" accent3="accent3" accent4="accent4" accent5="accent5" accent6="accent6" hlink="hlink" folHlink="folHlink"/>
  <p:sldLayoutIdLst>
    <p:sldLayoutId id="21474837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userDrawn="1"/>
        </p:nvSpPr>
        <p:spPr>
          <a:xfrm>
            <a:off x="275167" y="508299"/>
            <a:ext cx="11637818" cy="201706"/>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21" name="Rectangle 20"/>
          <p:cNvSpPr/>
          <p:nvPr userDrawn="1"/>
        </p:nvSpPr>
        <p:spPr>
          <a:xfrm>
            <a:off x="9421090" y="508299"/>
            <a:ext cx="2493818" cy="201706"/>
          </a:xfrm>
          <a:prstGeom prst="rect">
            <a:avLst/>
          </a:prstGeom>
          <a:solidFill>
            <a:srgbClr val="DC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rgbClr val="E9E9E5"/>
              </a:solidFill>
            </a:endParaRPr>
          </a:p>
        </p:txBody>
      </p:sp>
      <p:cxnSp>
        <p:nvCxnSpPr>
          <p:cNvPr id="24" name="Straight Connector 23"/>
          <p:cNvCxnSpPr/>
          <p:nvPr userDrawn="1"/>
        </p:nvCxnSpPr>
        <p:spPr>
          <a:xfrm>
            <a:off x="275167" y="6357769"/>
            <a:ext cx="11637818" cy="0"/>
          </a:xfrm>
          <a:prstGeom prst="line">
            <a:avLst/>
          </a:prstGeom>
          <a:ln w="6350">
            <a:solidFill>
              <a:srgbClr val="C9CACC"/>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flipV="1">
            <a:off x="10875064" y="6359123"/>
            <a:ext cx="0" cy="201706"/>
          </a:xfrm>
          <a:prstGeom prst="line">
            <a:avLst/>
          </a:prstGeom>
          <a:ln w="6350">
            <a:solidFill>
              <a:srgbClr val="C9CACC"/>
            </a:solidFill>
          </a:ln>
        </p:spPr>
        <p:style>
          <a:lnRef idx="1">
            <a:schemeClr val="accent1"/>
          </a:lnRef>
          <a:fillRef idx="0">
            <a:schemeClr val="accent1"/>
          </a:fillRef>
          <a:effectRef idx="0">
            <a:schemeClr val="accent1"/>
          </a:effectRef>
          <a:fontRef idx="minor">
            <a:schemeClr val="tx1"/>
          </a:fontRef>
        </p:style>
      </p:cxnSp>
      <p:sp>
        <p:nvSpPr>
          <p:cNvPr id="26" name="Rectangle 14"/>
          <p:cNvSpPr>
            <a:spLocks noChangeArrowheads="1"/>
          </p:cNvSpPr>
          <p:nvPr userDrawn="1"/>
        </p:nvSpPr>
        <p:spPr bwMode="auto">
          <a:xfrm>
            <a:off x="6709465" y="6421645"/>
            <a:ext cx="4165600" cy="19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03" tIns="43696" rIns="87403" bIns="4369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en-US" altLang="en-US" sz="794" b="0" i="0" dirty="0">
                <a:solidFill>
                  <a:schemeClr val="bg1"/>
                </a:solidFill>
                <a:latin typeface="Myriad Pro Light" pitchFamily="34" charset="0"/>
              </a:rPr>
              <a:t>For Financial Advisor Use Only. Not for Distribution to the Public.</a:t>
            </a:r>
          </a:p>
        </p:txBody>
      </p:sp>
      <p:sp>
        <p:nvSpPr>
          <p:cNvPr id="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5"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6"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7"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8"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9"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0"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1"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3"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4"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5"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6"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7"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8"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9"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3"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7"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8"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9"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0"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1"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3"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4"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5"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6"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7"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8"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9"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0"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1"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3"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4"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5"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6"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7"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8"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Tree>
    <p:extLst>
      <p:ext uri="{BB962C8B-B14F-4D97-AF65-F5344CB8AC3E}">
        <p14:creationId xmlns:p14="http://schemas.microsoft.com/office/powerpoint/2010/main" val="3197167466"/>
      </p:ext>
    </p:extLst>
  </p:cSld>
  <p:clrMap bg1="lt1" tx1="dk1" bg2="lt2" tx2="dk2" accent1="accent1" accent2="accent2" accent3="accent3" accent4="accent4" accent5="accent5" accent6="accent6" hlink="hlink" folHlink="folHlink"/>
  <p:sldLayoutIdLst>
    <p:sldLayoutId id="2147483735" r:id="rId1"/>
    <p:sldLayoutId id="2147483736" r:id="rId2"/>
  </p:sldLayoutIdLst>
  <p:hf/>
  <p:txStyles>
    <p:titleStyle>
      <a:lvl1pPr algn="ctr" defTabSz="914295" rtl="0" eaLnBrk="1" latinLnBrk="0" hangingPunct="1">
        <a:spcBef>
          <a:spcPct val="0"/>
        </a:spcBef>
        <a:buNone/>
        <a:defRPr sz="4400" kern="1200">
          <a:solidFill>
            <a:schemeClr val="tx1"/>
          </a:solidFill>
          <a:latin typeface="+mj-lt"/>
          <a:ea typeface="+mj-ea"/>
          <a:cs typeface="+mj-cs"/>
        </a:defRPr>
      </a:lvl1pPr>
    </p:titleStyle>
    <p:bodyStyle>
      <a:lvl1pPr marL="342861" indent="-342861" algn="l" defTabSz="91429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65" indent="-285717" algn="l" defTabSz="91429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70" indent="-228574" algn="l" defTabSz="91429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18" indent="-228574" algn="l" defTabSz="914295"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4pPr>
      <a:lvl5pPr marL="2057165" indent="-228574" algn="l" defTabSz="914295"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5pPr>
      <a:lvl6pPr marL="2514313" indent="-228574" algn="l" defTabSz="914295"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6pPr>
      <a:lvl7pPr marL="2971460" indent="-228574" algn="l" defTabSz="914295"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7pPr>
      <a:lvl8pPr marL="3428609" indent="-228574" algn="l" defTabSz="914295"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8pPr>
      <a:lvl9pPr marL="3885757" indent="-228574" algn="l" defTabSz="914295"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295" rtl="0" eaLnBrk="1" latinLnBrk="0" hangingPunct="1">
        <a:defRPr sz="1800" kern="1200">
          <a:solidFill>
            <a:schemeClr val="tx1"/>
          </a:solidFill>
          <a:latin typeface="+mn-lt"/>
          <a:ea typeface="+mn-ea"/>
          <a:cs typeface="+mn-cs"/>
        </a:defRPr>
      </a:lvl1pPr>
      <a:lvl2pPr marL="457148" algn="l" defTabSz="914295" rtl="0" eaLnBrk="1" latinLnBrk="0" hangingPunct="1">
        <a:defRPr sz="1800" kern="1200">
          <a:solidFill>
            <a:schemeClr val="tx1"/>
          </a:solidFill>
          <a:latin typeface="+mn-lt"/>
          <a:ea typeface="+mn-ea"/>
          <a:cs typeface="+mn-cs"/>
        </a:defRPr>
      </a:lvl2pPr>
      <a:lvl3pPr marL="914295" algn="l" defTabSz="914295" rtl="0" eaLnBrk="1" latinLnBrk="0" hangingPunct="1">
        <a:defRPr sz="1800" kern="1200">
          <a:solidFill>
            <a:schemeClr val="tx1"/>
          </a:solidFill>
          <a:latin typeface="+mn-lt"/>
          <a:ea typeface="+mn-ea"/>
          <a:cs typeface="+mn-cs"/>
        </a:defRPr>
      </a:lvl3pPr>
      <a:lvl4pPr marL="1371444" algn="l" defTabSz="914295" rtl="0" eaLnBrk="1" latinLnBrk="0" hangingPunct="1">
        <a:defRPr sz="1800" kern="1200">
          <a:solidFill>
            <a:schemeClr val="tx1"/>
          </a:solidFill>
          <a:latin typeface="+mn-lt"/>
          <a:ea typeface="+mn-ea"/>
          <a:cs typeface="+mn-cs"/>
        </a:defRPr>
      </a:lvl4pPr>
      <a:lvl5pPr marL="1828591" algn="l" defTabSz="914295" rtl="0" eaLnBrk="1" latinLnBrk="0" hangingPunct="1">
        <a:defRPr sz="1800" kern="1200">
          <a:solidFill>
            <a:schemeClr val="tx1"/>
          </a:solidFill>
          <a:latin typeface="+mn-lt"/>
          <a:ea typeface="+mn-ea"/>
          <a:cs typeface="+mn-cs"/>
        </a:defRPr>
      </a:lvl5pPr>
      <a:lvl6pPr marL="2285739" algn="l" defTabSz="914295" rtl="0" eaLnBrk="1" latinLnBrk="0" hangingPunct="1">
        <a:defRPr sz="1800" kern="1200">
          <a:solidFill>
            <a:schemeClr val="tx1"/>
          </a:solidFill>
          <a:latin typeface="+mn-lt"/>
          <a:ea typeface="+mn-ea"/>
          <a:cs typeface="+mn-cs"/>
        </a:defRPr>
      </a:lvl6pPr>
      <a:lvl7pPr marL="2742887" algn="l" defTabSz="914295" rtl="0" eaLnBrk="1" latinLnBrk="0" hangingPunct="1">
        <a:defRPr sz="1800" kern="1200">
          <a:solidFill>
            <a:schemeClr val="tx1"/>
          </a:solidFill>
          <a:latin typeface="+mn-lt"/>
          <a:ea typeface="+mn-ea"/>
          <a:cs typeface="+mn-cs"/>
        </a:defRPr>
      </a:lvl7pPr>
      <a:lvl8pPr marL="3200035" algn="l" defTabSz="914295" rtl="0" eaLnBrk="1" latinLnBrk="0" hangingPunct="1">
        <a:defRPr sz="1800" kern="1200">
          <a:solidFill>
            <a:schemeClr val="tx1"/>
          </a:solidFill>
          <a:latin typeface="+mn-lt"/>
          <a:ea typeface="+mn-ea"/>
          <a:cs typeface="+mn-cs"/>
        </a:defRPr>
      </a:lvl8pPr>
      <a:lvl9pPr marL="3657183" algn="l" defTabSz="914295"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DF1B1A-8A3E-4F4F-9972-0F1849E9609B}"/>
              </a:ext>
            </a:extLst>
          </p:cNvPr>
          <p:cNvSpPr>
            <a:spLocks noGrp="1"/>
          </p:cNvSpPr>
          <p:nvPr>
            <p:ph type="title"/>
          </p:nvPr>
        </p:nvSpPr>
        <p:spPr>
          <a:xfrm>
            <a:off x="651510" y="532556"/>
            <a:ext cx="8114665" cy="602794"/>
          </a:xfrm>
          <a:prstGeom prst="rect">
            <a:avLst/>
          </a:prstGeom>
        </p:spPr>
        <p:txBody>
          <a:bodyPr vert="horz" wrap="square" lIns="0" tIns="0" rIns="0" bIns="0" rtlCol="0" anchor="t" anchorCtr="0">
            <a:spAutoFit/>
          </a:bodyPr>
          <a:lstStyle/>
          <a:p>
            <a:r>
              <a:rPr lang="en-US" dirty="0"/>
              <a:t>Title</a:t>
            </a:r>
            <a:endParaRPr lang="en-GB" dirty="0"/>
          </a:p>
        </p:txBody>
      </p:sp>
      <p:sp>
        <p:nvSpPr>
          <p:cNvPr id="3" name="Text Placeholder 2">
            <a:extLst>
              <a:ext uri="{FF2B5EF4-FFF2-40B4-BE49-F238E27FC236}">
                <a16:creationId xmlns:a16="http://schemas.microsoft.com/office/drawing/2014/main" id="{A25430B4-A115-43C6-A49B-B2457278B913}"/>
              </a:ext>
            </a:extLst>
          </p:cNvPr>
          <p:cNvSpPr>
            <a:spLocks noGrp="1"/>
          </p:cNvSpPr>
          <p:nvPr>
            <p:ph type="body" idx="1"/>
          </p:nvPr>
        </p:nvSpPr>
        <p:spPr>
          <a:xfrm>
            <a:off x="649703" y="2613024"/>
            <a:ext cx="8114665" cy="3223479"/>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9" name="Group 8">
            <a:extLst>
              <a:ext uri="{FF2B5EF4-FFF2-40B4-BE49-F238E27FC236}">
                <a16:creationId xmlns:a16="http://schemas.microsoft.com/office/drawing/2014/main" id="{4370DDCA-0CBB-DC15-32BD-3EBE16D3505F}"/>
              </a:ext>
            </a:extLst>
          </p:cNvPr>
          <p:cNvGrpSpPr>
            <a:grpSpLocks/>
          </p:cNvGrpSpPr>
          <p:nvPr userDrawn="1"/>
        </p:nvGrpSpPr>
        <p:grpSpPr>
          <a:xfrm>
            <a:off x="10793536" y="209022"/>
            <a:ext cx="1199322" cy="197324"/>
            <a:chOff x="9118746" y="594889"/>
            <a:chExt cx="2611492" cy="446130"/>
          </a:xfrm>
          <a:solidFill>
            <a:schemeClr val="tx1"/>
          </a:solidFill>
        </p:grpSpPr>
        <p:sp>
          <p:nvSpPr>
            <p:cNvPr id="10" name="Freeform 5">
              <a:extLst>
                <a:ext uri="{FF2B5EF4-FFF2-40B4-BE49-F238E27FC236}">
                  <a16:creationId xmlns:a16="http://schemas.microsoft.com/office/drawing/2014/main" id="{9774DCC0-D4ED-74FB-4D52-4DDFA4F1FAE2}"/>
                </a:ext>
              </a:extLst>
            </p:cNvPr>
            <p:cNvSpPr>
              <a:spLocks noEditPoints="1"/>
            </p:cNvSpPr>
            <p:nvPr/>
          </p:nvSpPr>
          <p:spPr bwMode="auto">
            <a:xfrm>
              <a:off x="9118746" y="695331"/>
              <a:ext cx="216787" cy="345688"/>
            </a:xfrm>
            <a:custGeom>
              <a:avLst/>
              <a:gdLst>
                <a:gd name="T0" fmla="*/ 65 w 102"/>
                <a:gd name="T1" fmla="*/ 88 h 162"/>
                <a:gd name="T2" fmla="*/ 93 w 102"/>
                <a:gd name="T3" fmla="*/ 96 h 162"/>
                <a:gd name="T4" fmla="*/ 98 w 102"/>
                <a:gd name="T5" fmla="*/ 114 h 162"/>
                <a:gd name="T6" fmla="*/ 41 w 102"/>
                <a:gd name="T7" fmla="*/ 162 h 162"/>
                <a:gd name="T8" fmla="*/ 0 w 102"/>
                <a:gd name="T9" fmla="*/ 133 h 162"/>
                <a:gd name="T10" fmla="*/ 16 w 102"/>
                <a:gd name="T11" fmla="*/ 111 h 162"/>
                <a:gd name="T12" fmla="*/ 0 w 102"/>
                <a:gd name="T13" fmla="*/ 88 h 162"/>
                <a:gd name="T14" fmla="*/ 23 w 102"/>
                <a:gd name="T15" fmla="*/ 63 h 162"/>
                <a:gd name="T16" fmla="*/ 6 w 102"/>
                <a:gd name="T17" fmla="*/ 36 h 162"/>
                <a:gd name="T18" fmla="*/ 44 w 102"/>
                <a:gd name="T19" fmla="*/ 1 h 162"/>
                <a:gd name="T20" fmla="*/ 73 w 102"/>
                <a:gd name="T21" fmla="*/ 13 h 162"/>
                <a:gd name="T22" fmla="*/ 91 w 102"/>
                <a:gd name="T23" fmla="*/ 0 h 162"/>
                <a:gd name="T24" fmla="*/ 102 w 102"/>
                <a:gd name="T25" fmla="*/ 10 h 162"/>
                <a:gd name="T26" fmla="*/ 93 w 102"/>
                <a:gd name="T27" fmla="*/ 20 h 162"/>
                <a:gd name="T28" fmla="*/ 83 w 102"/>
                <a:gd name="T29" fmla="*/ 11 h 162"/>
                <a:gd name="T30" fmla="*/ 76 w 102"/>
                <a:gd name="T31" fmla="*/ 16 h 162"/>
                <a:gd name="T32" fmla="*/ 82 w 102"/>
                <a:gd name="T33" fmla="*/ 35 h 162"/>
                <a:gd name="T34" fmla="*/ 66 w 102"/>
                <a:gd name="T35" fmla="*/ 64 h 162"/>
                <a:gd name="T36" fmla="*/ 32 w 102"/>
                <a:gd name="T37" fmla="*/ 68 h 162"/>
                <a:gd name="T38" fmla="*/ 8 w 102"/>
                <a:gd name="T39" fmla="*/ 80 h 162"/>
                <a:gd name="T40" fmla="*/ 18 w 102"/>
                <a:gd name="T41" fmla="*/ 88 h 162"/>
                <a:gd name="T42" fmla="*/ 65 w 102"/>
                <a:gd name="T43" fmla="*/ 88 h 162"/>
                <a:gd name="T44" fmla="*/ 26 w 102"/>
                <a:gd name="T45" fmla="*/ 112 h 162"/>
                <a:gd name="T46" fmla="*/ 16 w 102"/>
                <a:gd name="T47" fmla="*/ 131 h 162"/>
                <a:gd name="T48" fmla="*/ 43 w 102"/>
                <a:gd name="T49" fmla="*/ 155 h 162"/>
                <a:gd name="T50" fmla="*/ 88 w 102"/>
                <a:gd name="T51" fmla="*/ 127 h 162"/>
                <a:gd name="T52" fmla="*/ 69 w 102"/>
                <a:gd name="T53" fmla="*/ 112 h 162"/>
                <a:gd name="T54" fmla="*/ 26 w 102"/>
                <a:gd name="T55" fmla="*/ 112 h 162"/>
                <a:gd name="T56" fmla="*/ 30 w 102"/>
                <a:gd name="T57" fmla="*/ 52 h 162"/>
                <a:gd name="T58" fmla="*/ 44 w 102"/>
                <a:gd name="T59" fmla="*/ 64 h 162"/>
                <a:gd name="T60" fmla="*/ 58 w 102"/>
                <a:gd name="T61" fmla="*/ 52 h 162"/>
                <a:gd name="T62" fmla="*/ 58 w 102"/>
                <a:gd name="T63" fmla="*/ 17 h 162"/>
                <a:gd name="T64" fmla="*/ 45 w 102"/>
                <a:gd name="T65" fmla="*/ 6 h 162"/>
                <a:gd name="T66" fmla="*/ 30 w 102"/>
                <a:gd name="T67" fmla="*/ 17 h 162"/>
                <a:gd name="T68" fmla="*/ 30 w 102"/>
                <a:gd name="T69" fmla="*/ 5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2" h="162">
                  <a:moveTo>
                    <a:pt x="65" y="88"/>
                  </a:moveTo>
                  <a:cubicBezTo>
                    <a:pt x="77" y="88"/>
                    <a:pt x="86" y="86"/>
                    <a:pt x="93" y="96"/>
                  </a:cubicBezTo>
                  <a:cubicBezTo>
                    <a:pt x="97" y="101"/>
                    <a:pt x="98" y="108"/>
                    <a:pt x="98" y="114"/>
                  </a:cubicBezTo>
                  <a:cubicBezTo>
                    <a:pt x="98" y="147"/>
                    <a:pt x="71" y="162"/>
                    <a:pt x="41" y="162"/>
                  </a:cubicBezTo>
                  <a:cubicBezTo>
                    <a:pt x="24" y="162"/>
                    <a:pt x="0" y="154"/>
                    <a:pt x="0" y="133"/>
                  </a:cubicBezTo>
                  <a:cubicBezTo>
                    <a:pt x="0" y="123"/>
                    <a:pt x="8" y="115"/>
                    <a:pt x="16" y="111"/>
                  </a:cubicBezTo>
                  <a:cubicBezTo>
                    <a:pt x="6" y="108"/>
                    <a:pt x="0" y="100"/>
                    <a:pt x="0" y="88"/>
                  </a:cubicBezTo>
                  <a:cubicBezTo>
                    <a:pt x="0" y="73"/>
                    <a:pt x="9" y="67"/>
                    <a:pt x="23" y="63"/>
                  </a:cubicBezTo>
                  <a:cubicBezTo>
                    <a:pt x="13" y="57"/>
                    <a:pt x="6" y="48"/>
                    <a:pt x="6" y="36"/>
                  </a:cubicBezTo>
                  <a:cubicBezTo>
                    <a:pt x="6" y="14"/>
                    <a:pt x="23" y="1"/>
                    <a:pt x="44" y="1"/>
                  </a:cubicBezTo>
                  <a:cubicBezTo>
                    <a:pt x="56" y="1"/>
                    <a:pt x="64" y="5"/>
                    <a:pt x="73" y="13"/>
                  </a:cubicBezTo>
                  <a:cubicBezTo>
                    <a:pt x="78" y="6"/>
                    <a:pt x="82" y="0"/>
                    <a:pt x="91" y="0"/>
                  </a:cubicBezTo>
                  <a:cubicBezTo>
                    <a:pt x="97" y="0"/>
                    <a:pt x="102" y="4"/>
                    <a:pt x="102" y="10"/>
                  </a:cubicBezTo>
                  <a:cubicBezTo>
                    <a:pt x="102" y="17"/>
                    <a:pt x="99" y="20"/>
                    <a:pt x="93" y="20"/>
                  </a:cubicBezTo>
                  <a:cubicBezTo>
                    <a:pt x="87" y="20"/>
                    <a:pt x="85" y="11"/>
                    <a:pt x="83" y="11"/>
                  </a:cubicBezTo>
                  <a:cubicBezTo>
                    <a:pt x="80" y="11"/>
                    <a:pt x="78" y="15"/>
                    <a:pt x="76" y="16"/>
                  </a:cubicBezTo>
                  <a:cubicBezTo>
                    <a:pt x="80" y="21"/>
                    <a:pt x="82" y="28"/>
                    <a:pt x="82" y="35"/>
                  </a:cubicBezTo>
                  <a:cubicBezTo>
                    <a:pt x="82" y="46"/>
                    <a:pt x="76" y="58"/>
                    <a:pt x="66" y="64"/>
                  </a:cubicBezTo>
                  <a:cubicBezTo>
                    <a:pt x="56" y="70"/>
                    <a:pt x="43" y="68"/>
                    <a:pt x="32" y="68"/>
                  </a:cubicBezTo>
                  <a:cubicBezTo>
                    <a:pt x="25" y="68"/>
                    <a:pt x="8" y="69"/>
                    <a:pt x="8" y="80"/>
                  </a:cubicBezTo>
                  <a:cubicBezTo>
                    <a:pt x="8" y="86"/>
                    <a:pt x="12" y="88"/>
                    <a:pt x="18" y="88"/>
                  </a:cubicBezTo>
                  <a:lnTo>
                    <a:pt x="65" y="88"/>
                  </a:lnTo>
                  <a:close/>
                  <a:moveTo>
                    <a:pt x="26" y="112"/>
                  </a:moveTo>
                  <a:cubicBezTo>
                    <a:pt x="18" y="112"/>
                    <a:pt x="16" y="124"/>
                    <a:pt x="16" y="131"/>
                  </a:cubicBezTo>
                  <a:cubicBezTo>
                    <a:pt x="16" y="147"/>
                    <a:pt x="27" y="155"/>
                    <a:pt x="43" y="155"/>
                  </a:cubicBezTo>
                  <a:cubicBezTo>
                    <a:pt x="63" y="155"/>
                    <a:pt x="82" y="149"/>
                    <a:pt x="88" y="127"/>
                  </a:cubicBezTo>
                  <a:cubicBezTo>
                    <a:pt x="93" y="113"/>
                    <a:pt x="82" y="112"/>
                    <a:pt x="69" y="112"/>
                  </a:cubicBezTo>
                  <a:lnTo>
                    <a:pt x="26" y="112"/>
                  </a:lnTo>
                  <a:close/>
                  <a:moveTo>
                    <a:pt x="30" y="52"/>
                  </a:moveTo>
                  <a:cubicBezTo>
                    <a:pt x="30" y="61"/>
                    <a:pt x="34" y="64"/>
                    <a:pt x="44" y="64"/>
                  </a:cubicBezTo>
                  <a:cubicBezTo>
                    <a:pt x="54" y="64"/>
                    <a:pt x="58" y="62"/>
                    <a:pt x="58" y="52"/>
                  </a:cubicBezTo>
                  <a:cubicBezTo>
                    <a:pt x="58" y="17"/>
                    <a:pt x="58" y="17"/>
                    <a:pt x="58" y="17"/>
                  </a:cubicBezTo>
                  <a:cubicBezTo>
                    <a:pt x="58" y="8"/>
                    <a:pt x="53" y="6"/>
                    <a:pt x="45" y="6"/>
                  </a:cubicBezTo>
                  <a:cubicBezTo>
                    <a:pt x="34" y="6"/>
                    <a:pt x="30" y="11"/>
                    <a:pt x="30" y="17"/>
                  </a:cubicBezTo>
                  <a:lnTo>
                    <a:pt x="3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2542" tIns="56271" rIns="112542" bIns="56271" numCol="1" anchor="t" anchorCtr="0" compatLnSpc="1">
              <a:prstTxWarp prst="textNoShape">
                <a:avLst/>
              </a:prstTxWarp>
            </a:bodyPr>
            <a:lstStyle/>
            <a:p>
              <a:pPr algn="r"/>
              <a:endParaRPr lang="en-GB" sz="2215"/>
            </a:p>
          </p:txBody>
        </p:sp>
        <p:sp>
          <p:nvSpPr>
            <p:cNvPr id="11" name="Freeform 6">
              <a:extLst>
                <a:ext uri="{FF2B5EF4-FFF2-40B4-BE49-F238E27FC236}">
                  <a16:creationId xmlns:a16="http://schemas.microsoft.com/office/drawing/2014/main" id="{C7B8F79A-6368-6144-B5A6-D85D722CF6D9}"/>
                </a:ext>
              </a:extLst>
            </p:cNvPr>
            <p:cNvSpPr>
              <a:spLocks noEditPoints="1"/>
            </p:cNvSpPr>
            <p:nvPr/>
          </p:nvSpPr>
          <p:spPr bwMode="auto">
            <a:xfrm>
              <a:off x="9335533" y="697424"/>
              <a:ext cx="203814" cy="223902"/>
            </a:xfrm>
            <a:custGeom>
              <a:avLst/>
              <a:gdLst>
                <a:gd name="T0" fmla="*/ 30 w 96"/>
                <a:gd name="T1" fmla="*/ 46 h 105"/>
                <a:gd name="T2" fmla="*/ 30 w 96"/>
                <a:gd name="T3" fmla="*/ 66 h 105"/>
                <a:gd name="T4" fmla="*/ 52 w 96"/>
                <a:gd name="T5" fmla="*/ 100 h 105"/>
                <a:gd name="T6" fmla="*/ 89 w 96"/>
                <a:gd name="T7" fmla="*/ 70 h 105"/>
                <a:gd name="T8" fmla="*/ 96 w 96"/>
                <a:gd name="T9" fmla="*/ 70 h 105"/>
                <a:gd name="T10" fmla="*/ 47 w 96"/>
                <a:gd name="T11" fmla="*/ 105 h 105"/>
                <a:gd name="T12" fmla="*/ 0 w 96"/>
                <a:gd name="T13" fmla="*/ 53 h 105"/>
                <a:gd name="T14" fmla="*/ 50 w 96"/>
                <a:gd name="T15" fmla="*/ 0 h 105"/>
                <a:gd name="T16" fmla="*/ 95 w 96"/>
                <a:gd name="T17" fmla="*/ 41 h 105"/>
                <a:gd name="T18" fmla="*/ 89 w 96"/>
                <a:gd name="T19" fmla="*/ 46 h 105"/>
                <a:gd name="T20" fmla="*/ 30 w 96"/>
                <a:gd name="T21" fmla="*/ 46 h 105"/>
                <a:gd name="T22" fmla="*/ 67 w 96"/>
                <a:gd name="T23" fmla="*/ 40 h 105"/>
                <a:gd name="T24" fmla="*/ 49 w 96"/>
                <a:gd name="T25" fmla="*/ 5 h 105"/>
                <a:gd name="T26" fmla="*/ 30 w 96"/>
                <a:gd name="T27" fmla="*/ 40 h 105"/>
                <a:gd name="T28" fmla="*/ 67 w 96"/>
                <a:gd name="T29" fmla="*/ 4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105">
                  <a:moveTo>
                    <a:pt x="30" y="46"/>
                  </a:moveTo>
                  <a:cubicBezTo>
                    <a:pt x="30" y="66"/>
                    <a:pt x="30" y="66"/>
                    <a:pt x="30" y="66"/>
                  </a:cubicBezTo>
                  <a:cubicBezTo>
                    <a:pt x="30" y="84"/>
                    <a:pt x="31" y="100"/>
                    <a:pt x="52" y="100"/>
                  </a:cubicBezTo>
                  <a:cubicBezTo>
                    <a:pt x="71" y="100"/>
                    <a:pt x="84" y="87"/>
                    <a:pt x="89" y="70"/>
                  </a:cubicBezTo>
                  <a:cubicBezTo>
                    <a:pt x="96" y="70"/>
                    <a:pt x="96" y="70"/>
                    <a:pt x="96" y="70"/>
                  </a:cubicBezTo>
                  <a:cubicBezTo>
                    <a:pt x="89" y="95"/>
                    <a:pt x="72" y="105"/>
                    <a:pt x="47" y="105"/>
                  </a:cubicBezTo>
                  <a:cubicBezTo>
                    <a:pt x="20" y="105"/>
                    <a:pt x="0" y="79"/>
                    <a:pt x="0" y="53"/>
                  </a:cubicBezTo>
                  <a:cubicBezTo>
                    <a:pt x="0" y="25"/>
                    <a:pt x="23" y="0"/>
                    <a:pt x="50" y="0"/>
                  </a:cubicBezTo>
                  <a:cubicBezTo>
                    <a:pt x="74" y="0"/>
                    <a:pt x="95" y="16"/>
                    <a:pt x="95" y="41"/>
                  </a:cubicBezTo>
                  <a:cubicBezTo>
                    <a:pt x="95" y="47"/>
                    <a:pt x="93" y="46"/>
                    <a:pt x="89" y="46"/>
                  </a:cubicBezTo>
                  <a:lnTo>
                    <a:pt x="30" y="46"/>
                  </a:lnTo>
                  <a:close/>
                  <a:moveTo>
                    <a:pt x="67" y="40"/>
                  </a:moveTo>
                  <a:cubicBezTo>
                    <a:pt x="67" y="23"/>
                    <a:pt x="71" y="5"/>
                    <a:pt x="49" y="5"/>
                  </a:cubicBezTo>
                  <a:cubicBezTo>
                    <a:pt x="28" y="5"/>
                    <a:pt x="30" y="24"/>
                    <a:pt x="30" y="40"/>
                  </a:cubicBezTo>
                  <a:lnTo>
                    <a:pt x="67"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2542" tIns="56271" rIns="112542" bIns="56271" numCol="1" anchor="t" anchorCtr="0" compatLnSpc="1">
              <a:prstTxWarp prst="textNoShape">
                <a:avLst/>
              </a:prstTxWarp>
            </a:bodyPr>
            <a:lstStyle/>
            <a:p>
              <a:pPr algn="r"/>
              <a:endParaRPr lang="en-GB" sz="2215"/>
            </a:p>
          </p:txBody>
        </p:sp>
        <p:sp>
          <p:nvSpPr>
            <p:cNvPr id="12" name="Freeform 7">
              <a:extLst>
                <a:ext uri="{FF2B5EF4-FFF2-40B4-BE49-F238E27FC236}">
                  <a16:creationId xmlns:a16="http://schemas.microsoft.com/office/drawing/2014/main" id="{696909CF-8B5F-46D6-60D7-AC0CE247F3F5}"/>
                </a:ext>
              </a:extLst>
            </p:cNvPr>
            <p:cNvSpPr>
              <a:spLocks/>
            </p:cNvSpPr>
            <p:nvPr/>
          </p:nvSpPr>
          <p:spPr bwMode="auto">
            <a:xfrm>
              <a:off x="9550228" y="697424"/>
              <a:ext cx="272030" cy="217624"/>
            </a:xfrm>
            <a:custGeom>
              <a:avLst/>
              <a:gdLst>
                <a:gd name="T0" fmla="*/ 43 w 128"/>
                <a:gd name="T1" fmla="*/ 24 h 102"/>
                <a:gd name="T2" fmla="*/ 44 w 128"/>
                <a:gd name="T3" fmla="*/ 24 h 102"/>
                <a:gd name="T4" fmla="*/ 82 w 128"/>
                <a:gd name="T5" fmla="*/ 0 h 102"/>
                <a:gd name="T6" fmla="*/ 112 w 128"/>
                <a:gd name="T7" fmla="*/ 49 h 102"/>
                <a:gd name="T8" fmla="*/ 112 w 128"/>
                <a:gd name="T9" fmla="*/ 95 h 102"/>
                <a:gd name="T10" fmla="*/ 128 w 128"/>
                <a:gd name="T11" fmla="*/ 95 h 102"/>
                <a:gd name="T12" fmla="*/ 128 w 128"/>
                <a:gd name="T13" fmla="*/ 102 h 102"/>
                <a:gd name="T14" fmla="*/ 70 w 128"/>
                <a:gd name="T15" fmla="*/ 102 h 102"/>
                <a:gd name="T16" fmla="*/ 70 w 128"/>
                <a:gd name="T17" fmla="*/ 95 h 102"/>
                <a:gd name="T18" fmla="*/ 86 w 128"/>
                <a:gd name="T19" fmla="*/ 95 h 102"/>
                <a:gd name="T20" fmla="*/ 86 w 128"/>
                <a:gd name="T21" fmla="*/ 50 h 102"/>
                <a:gd name="T22" fmla="*/ 71 w 128"/>
                <a:gd name="T23" fmla="*/ 9 h 102"/>
                <a:gd name="T24" fmla="*/ 47 w 128"/>
                <a:gd name="T25" fmla="*/ 30 h 102"/>
                <a:gd name="T26" fmla="*/ 43 w 128"/>
                <a:gd name="T27" fmla="*/ 62 h 102"/>
                <a:gd name="T28" fmla="*/ 43 w 128"/>
                <a:gd name="T29" fmla="*/ 95 h 102"/>
                <a:gd name="T30" fmla="*/ 59 w 128"/>
                <a:gd name="T31" fmla="*/ 95 h 102"/>
                <a:gd name="T32" fmla="*/ 59 w 128"/>
                <a:gd name="T33" fmla="*/ 102 h 102"/>
                <a:gd name="T34" fmla="*/ 0 w 128"/>
                <a:gd name="T35" fmla="*/ 102 h 102"/>
                <a:gd name="T36" fmla="*/ 0 w 128"/>
                <a:gd name="T37" fmla="*/ 95 h 102"/>
                <a:gd name="T38" fmla="*/ 17 w 128"/>
                <a:gd name="T39" fmla="*/ 95 h 102"/>
                <a:gd name="T40" fmla="*/ 17 w 128"/>
                <a:gd name="T41" fmla="*/ 8 h 102"/>
                <a:gd name="T42" fmla="*/ 0 w 128"/>
                <a:gd name="T43" fmla="*/ 8 h 102"/>
                <a:gd name="T44" fmla="*/ 0 w 128"/>
                <a:gd name="T45" fmla="*/ 2 h 102"/>
                <a:gd name="T46" fmla="*/ 43 w 128"/>
                <a:gd name="T47" fmla="*/ 1 h 102"/>
                <a:gd name="T48" fmla="*/ 43 w 128"/>
                <a:gd name="T49" fmla="*/ 2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 h="102">
                  <a:moveTo>
                    <a:pt x="43" y="24"/>
                  </a:moveTo>
                  <a:cubicBezTo>
                    <a:pt x="44" y="24"/>
                    <a:pt x="44" y="24"/>
                    <a:pt x="44" y="24"/>
                  </a:cubicBezTo>
                  <a:cubicBezTo>
                    <a:pt x="52" y="9"/>
                    <a:pt x="63" y="0"/>
                    <a:pt x="82" y="0"/>
                  </a:cubicBezTo>
                  <a:cubicBezTo>
                    <a:pt x="115" y="0"/>
                    <a:pt x="112" y="24"/>
                    <a:pt x="112" y="49"/>
                  </a:cubicBezTo>
                  <a:cubicBezTo>
                    <a:pt x="112" y="95"/>
                    <a:pt x="112" y="95"/>
                    <a:pt x="112" y="95"/>
                  </a:cubicBezTo>
                  <a:cubicBezTo>
                    <a:pt x="128" y="95"/>
                    <a:pt x="128" y="95"/>
                    <a:pt x="128" y="95"/>
                  </a:cubicBezTo>
                  <a:cubicBezTo>
                    <a:pt x="128" y="102"/>
                    <a:pt x="128" y="102"/>
                    <a:pt x="128" y="102"/>
                  </a:cubicBezTo>
                  <a:cubicBezTo>
                    <a:pt x="70" y="102"/>
                    <a:pt x="70" y="102"/>
                    <a:pt x="70" y="102"/>
                  </a:cubicBezTo>
                  <a:cubicBezTo>
                    <a:pt x="70" y="95"/>
                    <a:pt x="70" y="95"/>
                    <a:pt x="70" y="95"/>
                  </a:cubicBezTo>
                  <a:cubicBezTo>
                    <a:pt x="86" y="95"/>
                    <a:pt x="86" y="95"/>
                    <a:pt x="86" y="95"/>
                  </a:cubicBezTo>
                  <a:cubicBezTo>
                    <a:pt x="86" y="50"/>
                    <a:pt x="86" y="50"/>
                    <a:pt x="86" y="50"/>
                  </a:cubicBezTo>
                  <a:cubicBezTo>
                    <a:pt x="86" y="26"/>
                    <a:pt x="88" y="9"/>
                    <a:pt x="71" y="9"/>
                  </a:cubicBezTo>
                  <a:cubicBezTo>
                    <a:pt x="60" y="9"/>
                    <a:pt x="51" y="21"/>
                    <a:pt x="47" y="30"/>
                  </a:cubicBezTo>
                  <a:cubicBezTo>
                    <a:pt x="43" y="39"/>
                    <a:pt x="43" y="50"/>
                    <a:pt x="43" y="62"/>
                  </a:cubicBezTo>
                  <a:cubicBezTo>
                    <a:pt x="43" y="95"/>
                    <a:pt x="43" y="95"/>
                    <a:pt x="43" y="95"/>
                  </a:cubicBezTo>
                  <a:cubicBezTo>
                    <a:pt x="59" y="95"/>
                    <a:pt x="59" y="95"/>
                    <a:pt x="59" y="95"/>
                  </a:cubicBezTo>
                  <a:cubicBezTo>
                    <a:pt x="59" y="102"/>
                    <a:pt x="59" y="102"/>
                    <a:pt x="59" y="102"/>
                  </a:cubicBezTo>
                  <a:cubicBezTo>
                    <a:pt x="0" y="102"/>
                    <a:pt x="0" y="102"/>
                    <a:pt x="0" y="102"/>
                  </a:cubicBezTo>
                  <a:cubicBezTo>
                    <a:pt x="0" y="95"/>
                    <a:pt x="0" y="95"/>
                    <a:pt x="0" y="95"/>
                  </a:cubicBezTo>
                  <a:cubicBezTo>
                    <a:pt x="17" y="95"/>
                    <a:pt x="17" y="95"/>
                    <a:pt x="17" y="95"/>
                  </a:cubicBezTo>
                  <a:cubicBezTo>
                    <a:pt x="17" y="8"/>
                    <a:pt x="17" y="8"/>
                    <a:pt x="17" y="8"/>
                  </a:cubicBezTo>
                  <a:cubicBezTo>
                    <a:pt x="0" y="8"/>
                    <a:pt x="0" y="8"/>
                    <a:pt x="0" y="8"/>
                  </a:cubicBezTo>
                  <a:cubicBezTo>
                    <a:pt x="0" y="2"/>
                    <a:pt x="0" y="2"/>
                    <a:pt x="0" y="2"/>
                  </a:cubicBezTo>
                  <a:cubicBezTo>
                    <a:pt x="12" y="2"/>
                    <a:pt x="28" y="1"/>
                    <a:pt x="43" y="1"/>
                  </a:cubicBezTo>
                  <a:lnTo>
                    <a:pt x="43"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2542" tIns="56271" rIns="112542" bIns="56271" numCol="1" anchor="t" anchorCtr="0" compatLnSpc="1">
              <a:prstTxWarp prst="textNoShape">
                <a:avLst/>
              </a:prstTxWarp>
            </a:bodyPr>
            <a:lstStyle/>
            <a:p>
              <a:pPr algn="r"/>
              <a:endParaRPr lang="en-GB" sz="2215"/>
            </a:p>
          </p:txBody>
        </p:sp>
        <p:sp>
          <p:nvSpPr>
            <p:cNvPr id="13" name="Freeform 8">
              <a:extLst>
                <a:ext uri="{FF2B5EF4-FFF2-40B4-BE49-F238E27FC236}">
                  <a16:creationId xmlns:a16="http://schemas.microsoft.com/office/drawing/2014/main" id="{F2574DBB-2243-4C29-9D04-2D9708EEAB13}"/>
                </a:ext>
              </a:extLst>
            </p:cNvPr>
            <p:cNvSpPr>
              <a:spLocks noEditPoints="1"/>
            </p:cNvSpPr>
            <p:nvPr/>
          </p:nvSpPr>
          <p:spPr bwMode="auto">
            <a:xfrm>
              <a:off x="9830629" y="697424"/>
              <a:ext cx="203814" cy="223902"/>
            </a:xfrm>
            <a:custGeom>
              <a:avLst/>
              <a:gdLst>
                <a:gd name="T0" fmla="*/ 30 w 96"/>
                <a:gd name="T1" fmla="*/ 46 h 105"/>
                <a:gd name="T2" fmla="*/ 30 w 96"/>
                <a:gd name="T3" fmla="*/ 66 h 105"/>
                <a:gd name="T4" fmla="*/ 53 w 96"/>
                <a:gd name="T5" fmla="*/ 100 h 105"/>
                <a:gd name="T6" fmla="*/ 90 w 96"/>
                <a:gd name="T7" fmla="*/ 70 h 105"/>
                <a:gd name="T8" fmla="*/ 96 w 96"/>
                <a:gd name="T9" fmla="*/ 70 h 105"/>
                <a:gd name="T10" fmla="*/ 48 w 96"/>
                <a:gd name="T11" fmla="*/ 105 h 105"/>
                <a:gd name="T12" fmla="*/ 0 w 96"/>
                <a:gd name="T13" fmla="*/ 53 h 105"/>
                <a:gd name="T14" fmla="*/ 50 w 96"/>
                <a:gd name="T15" fmla="*/ 0 h 105"/>
                <a:gd name="T16" fmla="*/ 96 w 96"/>
                <a:gd name="T17" fmla="*/ 41 h 105"/>
                <a:gd name="T18" fmla="*/ 89 w 96"/>
                <a:gd name="T19" fmla="*/ 46 h 105"/>
                <a:gd name="T20" fmla="*/ 30 w 96"/>
                <a:gd name="T21" fmla="*/ 46 h 105"/>
                <a:gd name="T22" fmla="*/ 67 w 96"/>
                <a:gd name="T23" fmla="*/ 40 h 105"/>
                <a:gd name="T24" fmla="*/ 49 w 96"/>
                <a:gd name="T25" fmla="*/ 5 h 105"/>
                <a:gd name="T26" fmla="*/ 30 w 96"/>
                <a:gd name="T27" fmla="*/ 40 h 105"/>
                <a:gd name="T28" fmla="*/ 67 w 96"/>
                <a:gd name="T29" fmla="*/ 4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105">
                  <a:moveTo>
                    <a:pt x="30" y="46"/>
                  </a:moveTo>
                  <a:cubicBezTo>
                    <a:pt x="30" y="66"/>
                    <a:pt x="30" y="66"/>
                    <a:pt x="30" y="66"/>
                  </a:cubicBezTo>
                  <a:cubicBezTo>
                    <a:pt x="30" y="84"/>
                    <a:pt x="31" y="100"/>
                    <a:pt x="53" y="100"/>
                  </a:cubicBezTo>
                  <a:cubicBezTo>
                    <a:pt x="71" y="100"/>
                    <a:pt x="85" y="87"/>
                    <a:pt x="90" y="70"/>
                  </a:cubicBezTo>
                  <a:cubicBezTo>
                    <a:pt x="96" y="70"/>
                    <a:pt x="96" y="70"/>
                    <a:pt x="96" y="70"/>
                  </a:cubicBezTo>
                  <a:cubicBezTo>
                    <a:pt x="90" y="95"/>
                    <a:pt x="72" y="105"/>
                    <a:pt x="48" y="105"/>
                  </a:cubicBezTo>
                  <a:cubicBezTo>
                    <a:pt x="20" y="105"/>
                    <a:pt x="0" y="79"/>
                    <a:pt x="0" y="53"/>
                  </a:cubicBezTo>
                  <a:cubicBezTo>
                    <a:pt x="0" y="25"/>
                    <a:pt x="23" y="0"/>
                    <a:pt x="50" y="0"/>
                  </a:cubicBezTo>
                  <a:cubicBezTo>
                    <a:pt x="74" y="0"/>
                    <a:pt x="96" y="16"/>
                    <a:pt x="96" y="41"/>
                  </a:cubicBezTo>
                  <a:cubicBezTo>
                    <a:pt x="96" y="47"/>
                    <a:pt x="93" y="46"/>
                    <a:pt x="89" y="46"/>
                  </a:cubicBezTo>
                  <a:lnTo>
                    <a:pt x="30" y="46"/>
                  </a:lnTo>
                  <a:close/>
                  <a:moveTo>
                    <a:pt x="67" y="40"/>
                  </a:moveTo>
                  <a:cubicBezTo>
                    <a:pt x="67" y="23"/>
                    <a:pt x="71" y="5"/>
                    <a:pt x="49" y="5"/>
                  </a:cubicBezTo>
                  <a:cubicBezTo>
                    <a:pt x="28" y="5"/>
                    <a:pt x="30" y="24"/>
                    <a:pt x="30" y="40"/>
                  </a:cubicBezTo>
                  <a:lnTo>
                    <a:pt x="67"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2542" tIns="56271" rIns="112542" bIns="56271" numCol="1" anchor="t" anchorCtr="0" compatLnSpc="1">
              <a:prstTxWarp prst="textNoShape">
                <a:avLst/>
              </a:prstTxWarp>
            </a:bodyPr>
            <a:lstStyle/>
            <a:p>
              <a:pPr algn="r"/>
              <a:endParaRPr lang="en-GB" sz="2215"/>
            </a:p>
          </p:txBody>
        </p:sp>
        <p:sp>
          <p:nvSpPr>
            <p:cNvPr id="14" name="Freeform 9">
              <a:extLst>
                <a:ext uri="{FF2B5EF4-FFF2-40B4-BE49-F238E27FC236}">
                  <a16:creationId xmlns:a16="http://schemas.microsoft.com/office/drawing/2014/main" id="{46CFCB54-3154-062E-4EF0-EC7B5F68781A}"/>
                </a:ext>
              </a:extLst>
            </p:cNvPr>
            <p:cNvSpPr>
              <a:spLocks/>
            </p:cNvSpPr>
            <p:nvPr/>
          </p:nvSpPr>
          <p:spPr bwMode="auto">
            <a:xfrm>
              <a:off x="10047416" y="697424"/>
              <a:ext cx="210091" cy="217624"/>
            </a:xfrm>
            <a:custGeom>
              <a:avLst/>
              <a:gdLst>
                <a:gd name="T0" fmla="*/ 43 w 99"/>
                <a:gd name="T1" fmla="*/ 29 h 102"/>
                <a:gd name="T2" fmla="*/ 79 w 99"/>
                <a:gd name="T3" fmla="*/ 0 h 102"/>
                <a:gd name="T4" fmla="*/ 99 w 99"/>
                <a:gd name="T5" fmla="*/ 17 h 102"/>
                <a:gd name="T6" fmla="*/ 83 w 99"/>
                <a:gd name="T7" fmla="*/ 31 h 102"/>
                <a:gd name="T8" fmla="*/ 71 w 99"/>
                <a:gd name="T9" fmla="*/ 19 h 102"/>
                <a:gd name="T10" fmla="*/ 71 w 99"/>
                <a:gd name="T11" fmla="*/ 15 h 102"/>
                <a:gd name="T12" fmla="*/ 70 w 99"/>
                <a:gd name="T13" fmla="*/ 10 h 102"/>
                <a:gd name="T14" fmla="*/ 59 w 99"/>
                <a:gd name="T15" fmla="*/ 16 h 102"/>
                <a:gd name="T16" fmla="*/ 43 w 99"/>
                <a:gd name="T17" fmla="*/ 72 h 102"/>
                <a:gd name="T18" fmla="*/ 43 w 99"/>
                <a:gd name="T19" fmla="*/ 95 h 102"/>
                <a:gd name="T20" fmla="*/ 66 w 99"/>
                <a:gd name="T21" fmla="*/ 95 h 102"/>
                <a:gd name="T22" fmla="*/ 66 w 99"/>
                <a:gd name="T23" fmla="*/ 102 h 102"/>
                <a:gd name="T24" fmla="*/ 1 w 99"/>
                <a:gd name="T25" fmla="*/ 102 h 102"/>
                <a:gd name="T26" fmla="*/ 1 w 99"/>
                <a:gd name="T27" fmla="*/ 95 h 102"/>
                <a:gd name="T28" fmla="*/ 16 w 99"/>
                <a:gd name="T29" fmla="*/ 95 h 102"/>
                <a:gd name="T30" fmla="*/ 16 w 99"/>
                <a:gd name="T31" fmla="*/ 8 h 102"/>
                <a:gd name="T32" fmla="*/ 0 w 99"/>
                <a:gd name="T33" fmla="*/ 8 h 102"/>
                <a:gd name="T34" fmla="*/ 0 w 99"/>
                <a:gd name="T35" fmla="*/ 2 h 102"/>
                <a:gd name="T36" fmla="*/ 43 w 99"/>
                <a:gd name="T37" fmla="*/ 1 h 102"/>
                <a:gd name="T38" fmla="*/ 43 w 99"/>
                <a:gd name="T39" fmla="*/ 2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9" h="102">
                  <a:moveTo>
                    <a:pt x="43" y="29"/>
                  </a:moveTo>
                  <a:cubicBezTo>
                    <a:pt x="52" y="15"/>
                    <a:pt x="60" y="0"/>
                    <a:pt x="79" y="0"/>
                  </a:cubicBezTo>
                  <a:cubicBezTo>
                    <a:pt x="89" y="0"/>
                    <a:pt x="99" y="5"/>
                    <a:pt x="99" y="17"/>
                  </a:cubicBezTo>
                  <a:cubicBezTo>
                    <a:pt x="99" y="26"/>
                    <a:pt x="92" y="31"/>
                    <a:pt x="83" y="31"/>
                  </a:cubicBezTo>
                  <a:cubicBezTo>
                    <a:pt x="77" y="31"/>
                    <a:pt x="71" y="25"/>
                    <a:pt x="71" y="19"/>
                  </a:cubicBezTo>
                  <a:cubicBezTo>
                    <a:pt x="71" y="18"/>
                    <a:pt x="71" y="17"/>
                    <a:pt x="71" y="15"/>
                  </a:cubicBezTo>
                  <a:cubicBezTo>
                    <a:pt x="72" y="11"/>
                    <a:pt x="72" y="10"/>
                    <a:pt x="70" y="10"/>
                  </a:cubicBezTo>
                  <a:cubicBezTo>
                    <a:pt x="65" y="10"/>
                    <a:pt x="62" y="12"/>
                    <a:pt x="59" y="16"/>
                  </a:cubicBezTo>
                  <a:cubicBezTo>
                    <a:pt x="49" y="25"/>
                    <a:pt x="43" y="39"/>
                    <a:pt x="43" y="72"/>
                  </a:cubicBezTo>
                  <a:cubicBezTo>
                    <a:pt x="43" y="95"/>
                    <a:pt x="43" y="95"/>
                    <a:pt x="43" y="95"/>
                  </a:cubicBezTo>
                  <a:cubicBezTo>
                    <a:pt x="66" y="95"/>
                    <a:pt x="66" y="95"/>
                    <a:pt x="66" y="95"/>
                  </a:cubicBezTo>
                  <a:cubicBezTo>
                    <a:pt x="66" y="102"/>
                    <a:pt x="66" y="102"/>
                    <a:pt x="66" y="102"/>
                  </a:cubicBezTo>
                  <a:cubicBezTo>
                    <a:pt x="1" y="102"/>
                    <a:pt x="1" y="102"/>
                    <a:pt x="1" y="102"/>
                  </a:cubicBezTo>
                  <a:cubicBezTo>
                    <a:pt x="1" y="95"/>
                    <a:pt x="1" y="95"/>
                    <a:pt x="1" y="95"/>
                  </a:cubicBezTo>
                  <a:cubicBezTo>
                    <a:pt x="16" y="95"/>
                    <a:pt x="16" y="95"/>
                    <a:pt x="16" y="95"/>
                  </a:cubicBezTo>
                  <a:cubicBezTo>
                    <a:pt x="16" y="8"/>
                    <a:pt x="16" y="8"/>
                    <a:pt x="16" y="8"/>
                  </a:cubicBezTo>
                  <a:cubicBezTo>
                    <a:pt x="0" y="8"/>
                    <a:pt x="0" y="8"/>
                    <a:pt x="0" y="8"/>
                  </a:cubicBezTo>
                  <a:cubicBezTo>
                    <a:pt x="0" y="2"/>
                    <a:pt x="0" y="2"/>
                    <a:pt x="0" y="2"/>
                  </a:cubicBezTo>
                  <a:cubicBezTo>
                    <a:pt x="13" y="2"/>
                    <a:pt x="28" y="1"/>
                    <a:pt x="43" y="1"/>
                  </a:cubicBezTo>
                  <a:lnTo>
                    <a:pt x="43"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2542" tIns="56271" rIns="112542" bIns="56271" numCol="1" anchor="t" anchorCtr="0" compatLnSpc="1">
              <a:prstTxWarp prst="textNoShape">
                <a:avLst/>
              </a:prstTxWarp>
            </a:bodyPr>
            <a:lstStyle/>
            <a:p>
              <a:pPr algn="r"/>
              <a:endParaRPr lang="en-GB" sz="2215"/>
            </a:p>
          </p:txBody>
        </p:sp>
        <p:sp>
          <p:nvSpPr>
            <p:cNvPr id="15" name="Freeform 10">
              <a:extLst>
                <a:ext uri="{FF2B5EF4-FFF2-40B4-BE49-F238E27FC236}">
                  <a16:creationId xmlns:a16="http://schemas.microsoft.com/office/drawing/2014/main" id="{A0A34758-1165-D935-39C4-A95E70D40586}"/>
                </a:ext>
              </a:extLst>
            </p:cNvPr>
            <p:cNvSpPr>
              <a:spLocks noEditPoints="1"/>
            </p:cNvSpPr>
            <p:nvPr/>
          </p:nvSpPr>
          <p:spPr bwMode="auto">
            <a:xfrm>
              <a:off x="10266296" y="697424"/>
              <a:ext cx="227250" cy="223902"/>
            </a:xfrm>
            <a:custGeom>
              <a:avLst/>
              <a:gdLst>
                <a:gd name="T0" fmla="*/ 63 w 107"/>
                <a:gd name="T1" fmla="*/ 14 h 105"/>
                <a:gd name="T2" fmla="*/ 47 w 107"/>
                <a:gd name="T3" fmla="*/ 5 h 105"/>
                <a:gd name="T4" fmla="*/ 29 w 107"/>
                <a:gd name="T5" fmla="*/ 15 h 105"/>
                <a:gd name="T6" fmla="*/ 32 w 107"/>
                <a:gd name="T7" fmla="*/ 27 h 105"/>
                <a:gd name="T8" fmla="*/ 20 w 107"/>
                <a:gd name="T9" fmla="*/ 38 h 105"/>
                <a:gd name="T10" fmla="*/ 7 w 107"/>
                <a:gd name="T11" fmla="*/ 26 h 105"/>
                <a:gd name="T12" fmla="*/ 47 w 107"/>
                <a:gd name="T13" fmla="*/ 0 h 105"/>
                <a:gd name="T14" fmla="*/ 80 w 107"/>
                <a:gd name="T15" fmla="*/ 7 h 105"/>
                <a:gd name="T16" fmla="*/ 89 w 107"/>
                <a:gd name="T17" fmla="*/ 22 h 105"/>
                <a:gd name="T18" fmla="*/ 89 w 107"/>
                <a:gd name="T19" fmla="*/ 89 h 105"/>
                <a:gd name="T20" fmla="*/ 95 w 107"/>
                <a:gd name="T21" fmla="*/ 94 h 105"/>
                <a:gd name="T22" fmla="*/ 104 w 107"/>
                <a:gd name="T23" fmla="*/ 88 h 105"/>
                <a:gd name="T24" fmla="*/ 107 w 107"/>
                <a:gd name="T25" fmla="*/ 92 h 105"/>
                <a:gd name="T26" fmla="*/ 83 w 107"/>
                <a:gd name="T27" fmla="*/ 105 h 105"/>
                <a:gd name="T28" fmla="*/ 63 w 107"/>
                <a:gd name="T29" fmla="*/ 87 h 105"/>
                <a:gd name="T30" fmla="*/ 26 w 107"/>
                <a:gd name="T31" fmla="*/ 105 h 105"/>
                <a:gd name="T32" fmla="*/ 0 w 107"/>
                <a:gd name="T33" fmla="*/ 81 h 105"/>
                <a:gd name="T34" fmla="*/ 63 w 107"/>
                <a:gd name="T35" fmla="*/ 46 h 105"/>
                <a:gd name="T36" fmla="*/ 63 w 107"/>
                <a:gd name="T37" fmla="*/ 14 h 105"/>
                <a:gd name="T38" fmla="*/ 63 w 107"/>
                <a:gd name="T39" fmla="*/ 51 h 105"/>
                <a:gd name="T40" fmla="*/ 27 w 107"/>
                <a:gd name="T41" fmla="*/ 74 h 105"/>
                <a:gd name="T42" fmla="*/ 43 w 107"/>
                <a:gd name="T43" fmla="*/ 93 h 105"/>
                <a:gd name="T44" fmla="*/ 61 w 107"/>
                <a:gd name="T45" fmla="*/ 78 h 105"/>
                <a:gd name="T46" fmla="*/ 63 w 107"/>
                <a:gd name="T47" fmla="*/ 65 h 105"/>
                <a:gd name="T48" fmla="*/ 63 w 107"/>
                <a:gd name="T49" fmla="*/ 5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05">
                  <a:moveTo>
                    <a:pt x="63" y="14"/>
                  </a:moveTo>
                  <a:cubicBezTo>
                    <a:pt x="63" y="8"/>
                    <a:pt x="51" y="5"/>
                    <a:pt x="47" y="5"/>
                  </a:cubicBezTo>
                  <a:cubicBezTo>
                    <a:pt x="37" y="5"/>
                    <a:pt x="25" y="10"/>
                    <a:pt x="29" y="15"/>
                  </a:cubicBezTo>
                  <a:cubicBezTo>
                    <a:pt x="30" y="17"/>
                    <a:pt x="32" y="22"/>
                    <a:pt x="32" y="27"/>
                  </a:cubicBezTo>
                  <a:cubicBezTo>
                    <a:pt x="32" y="33"/>
                    <a:pt x="26" y="38"/>
                    <a:pt x="20" y="38"/>
                  </a:cubicBezTo>
                  <a:cubicBezTo>
                    <a:pt x="13" y="38"/>
                    <a:pt x="7" y="34"/>
                    <a:pt x="7" y="26"/>
                  </a:cubicBezTo>
                  <a:cubicBezTo>
                    <a:pt x="7" y="7"/>
                    <a:pt x="32" y="0"/>
                    <a:pt x="47" y="0"/>
                  </a:cubicBezTo>
                  <a:cubicBezTo>
                    <a:pt x="58" y="0"/>
                    <a:pt x="70" y="2"/>
                    <a:pt x="80" y="7"/>
                  </a:cubicBezTo>
                  <a:cubicBezTo>
                    <a:pt x="87" y="11"/>
                    <a:pt x="89" y="15"/>
                    <a:pt x="89" y="22"/>
                  </a:cubicBezTo>
                  <a:cubicBezTo>
                    <a:pt x="89" y="89"/>
                    <a:pt x="89" y="89"/>
                    <a:pt x="89" y="89"/>
                  </a:cubicBezTo>
                  <a:cubicBezTo>
                    <a:pt x="89" y="93"/>
                    <a:pt x="92" y="94"/>
                    <a:pt x="95" y="94"/>
                  </a:cubicBezTo>
                  <a:cubicBezTo>
                    <a:pt x="98" y="94"/>
                    <a:pt x="102" y="91"/>
                    <a:pt x="104" y="88"/>
                  </a:cubicBezTo>
                  <a:cubicBezTo>
                    <a:pt x="107" y="92"/>
                    <a:pt x="107" y="92"/>
                    <a:pt x="107" y="92"/>
                  </a:cubicBezTo>
                  <a:cubicBezTo>
                    <a:pt x="100" y="100"/>
                    <a:pt x="94" y="105"/>
                    <a:pt x="83" y="105"/>
                  </a:cubicBezTo>
                  <a:cubicBezTo>
                    <a:pt x="72" y="105"/>
                    <a:pt x="65" y="99"/>
                    <a:pt x="63" y="87"/>
                  </a:cubicBezTo>
                  <a:cubicBezTo>
                    <a:pt x="54" y="99"/>
                    <a:pt x="41" y="105"/>
                    <a:pt x="26" y="105"/>
                  </a:cubicBezTo>
                  <a:cubicBezTo>
                    <a:pt x="11" y="105"/>
                    <a:pt x="0" y="97"/>
                    <a:pt x="0" y="81"/>
                  </a:cubicBezTo>
                  <a:cubicBezTo>
                    <a:pt x="0" y="51"/>
                    <a:pt x="41" y="45"/>
                    <a:pt x="63" y="46"/>
                  </a:cubicBezTo>
                  <a:lnTo>
                    <a:pt x="63" y="14"/>
                  </a:lnTo>
                  <a:close/>
                  <a:moveTo>
                    <a:pt x="63" y="51"/>
                  </a:moveTo>
                  <a:cubicBezTo>
                    <a:pt x="48" y="51"/>
                    <a:pt x="27" y="53"/>
                    <a:pt x="27" y="74"/>
                  </a:cubicBezTo>
                  <a:cubicBezTo>
                    <a:pt x="27" y="85"/>
                    <a:pt x="31" y="93"/>
                    <a:pt x="43" y="93"/>
                  </a:cubicBezTo>
                  <a:cubicBezTo>
                    <a:pt x="52" y="93"/>
                    <a:pt x="58" y="86"/>
                    <a:pt x="61" y="78"/>
                  </a:cubicBezTo>
                  <a:cubicBezTo>
                    <a:pt x="63" y="74"/>
                    <a:pt x="63" y="70"/>
                    <a:pt x="63" y="65"/>
                  </a:cubicBezTo>
                  <a:lnTo>
                    <a:pt x="63"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2542" tIns="56271" rIns="112542" bIns="56271" numCol="1" anchor="t" anchorCtr="0" compatLnSpc="1">
              <a:prstTxWarp prst="textNoShape">
                <a:avLst/>
              </a:prstTxWarp>
            </a:bodyPr>
            <a:lstStyle/>
            <a:p>
              <a:pPr algn="r"/>
              <a:endParaRPr lang="en-GB" sz="2215"/>
            </a:p>
          </p:txBody>
        </p:sp>
        <p:sp>
          <p:nvSpPr>
            <p:cNvPr id="16" name="Freeform 11">
              <a:extLst>
                <a:ext uri="{FF2B5EF4-FFF2-40B4-BE49-F238E27FC236}">
                  <a16:creationId xmlns:a16="http://schemas.microsoft.com/office/drawing/2014/main" id="{756CB5DD-0D1F-003F-788F-4BB01EBB99AE}"/>
                </a:ext>
              </a:extLst>
            </p:cNvPr>
            <p:cNvSpPr>
              <a:spLocks/>
            </p:cNvSpPr>
            <p:nvPr/>
          </p:nvSpPr>
          <p:spPr bwMode="auto">
            <a:xfrm>
              <a:off x="10493546" y="624603"/>
              <a:ext cx="157359" cy="296722"/>
            </a:xfrm>
            <a:custGeom>
              <a:avLst/>
              <a:gdLst>
                <a:gd name="T0" fmla="*/ 16 w 74"/>
                <a:gd name="T1" fmla="*/ 2 h 139"/>
                <a:gd name="T2" fmla="*/ 43 w 74"/>
                <a:gd name="T3" fmla="*/ 0 h 139"/>
                <a:gd name="T4" fmla="*/ 43 w 74"/>
                <a:gd name="T5" fmla="*/ 36 h 139"/>
                <a:gd name="T6" fmla="*/ 67 w 74"/>
                <a:gd name="T7" fmla="*/ 36 h 139"/>
                <a:gd name="T8" fmla="*/ 67 w 74"/>
                <a:gd name="T9" fmla="*/ 42 h 139"/>
                <a:gd name="T10" fmla="*/ 43 w 74"/>
                <a:gd name="T11" fmla="*/ 42 h 139"/>
                <a:gd name="T12" fmla="*/ 43 w 74"/>
                <a:gd name="T13" fmla="*/ 116 h 139"/>
                <a:gd name="T14" fmla="*/ 53 w 74"/>
                <a:gd name="T15" fmla="*/ 130 h 139"/>
                <a:gd name="T16" fmla="*/ 69 w 74"/>
                <a:gd name="T17" fmla="*/ 116 h 139"/>
                <a:gd name="T18" fmla="*/ 74 w 74"/>
                <a:gd name="T19" fmla="*/ 119 h 139"/>
                <a:gd name="T20" fmla="*/ 43 w 74"/>
                <a:gd name="T21" fmla="*/ 139 h 139"/>
                <a:gd name="T22" fmla="*/ 16 w 74"/>
                <a:gd name="T23" fmla="*/ 118 h 139"/>
                <a:gd name="T24" fmla="*/ 16 w 74"/>
                <a:gd name="T25" fmla="*/ 42 h 139"/>
                <a:gd name="T26" fmla="*/ 0 w 74"/>
                <a:gd name="T27" fmla="*/ 42 h 139"/>
                <a:gd name="T28" fmla="*/ 0 w 74"/>
                <a:gd name="T29" fmla="*/ 36 h 139"/>
                <a:gd name="T30" fmla="*/ 16 w 74"/>
                <a:gd name="T31" fmla="*/ 36 h 139"/>
                <a:gd name="T32" fmla="*/ 16 w 74"/>
                <a:gd name="T33"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39">
                  <a:moveTo>
                    <a:pt x="16" y="2"/>
                  </a:moveTo>
                  <a:cubicBezTo>
                    <a:pt x="25" y="2"/>
                    <a:pt x="34" y="1"/>
                    <a:pt x="43" y="0"/>
                  </a:cubicBezTo>
                  <a:cubicBezTo>
                    <a:pt x="43" y="36"/>
                    <a:pt x="43" y="36"/>
                    <a:pt x="43" y="36"/>
                  </a:cubicBezTo>
                  <a:cubicBezTo>
                    <a:pt x="67" y="36"/>
                    <a:pt x="67" y="36"/>
                    <a:pt x="67" y="36"/>
                  </a:cubicBezTo>
                  <a:cubicBezTo>
                    <a:pt x="67" y="42"/>
                    <a:pt x="67" y="42"/>
                    <a:pt x="67" y="42"/>
                  </a:cubicBezTo>
                  <a:cubicBezTo>
                    <a:pt x="43" y="42"/>
                    <a:pt x="43" y="42"/>
                    <a:pt x="43" y="42"/>
                  </a:cubicBezTo>
                  <a:cubicBezTo>
                    <a:pt x="43" y="116"/>
                    <a:pt x="43" y="116"/>
                    <a:pt x="43" y="116"/>
                  </a:cubicBezTo>
                  <a:cubicBezTo>
                    <a:pt x="43" y="124"/>
                    <a:pt x="44" y="130"/>
                    <a:pt x="53" y="130"/>
                  </a:cubicBezTo>
                  <a:cubicBezTo>
                    <a:pt x="61" y="130"/>
                    <a:pt x="66" y="123"/>
                    <a:pt x="69" y="116"/>
                  </a:cubicBezTo>
                  <a:cubicBezTo>
                    <a:pt x="74" y="119"/>
                    <a:pt x="74" y="119"/>
                    <a:pt x="74" y="119"/>
                  </a:cubicBezTo>
                  <a:cubicBezTo>
                    <a:pt x="68" y="133"/>
                    <a:pt x="58" y="139"/>
                    <a:pt x="43" y="139"/>
                  </a:cubicBezTo>
                  <a:cubicBezTo>
                    <a:pt x="20" y="139"/>
                    <a:pt x="16" y="132"/>
                    <a:pt x="16" y="118"/>
                  </a:cubicBezTo>
                  <a:cubicBezTo>
                    <a:pt x="16" y="42"/>
                    <a:pt x="16" y="42"/>
                    <a:pt x="16" y="42"/>
                  </a:cubicBezTo>
                  <a:cubicBezTo>
                    <a:pt x="0" y="42"/>
                    <a:pt x="0" y="42"/>
                    <a:pt x="0" y="42"/>
                  </a:cubicBezTo>
                  <a:cubicBezTo>
                    <a:pt x="0" y="36"/>
                    <a:pt x="0" y="36"/>
                    <a:pt x="0" y="36"/>
                  </a:cubicBezTo>
                  <a:cubicBezTo>
                    <a:pt x="16" y="36"/>
                    <a:pt x="16" y="36"/>
                    <a:pt x="16" y="36"/>
                  </a:cubicBezTo>
                  <a:lnTo>
                    <a:pt x="1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2542" tIns="56271" rIns="112542" bIns="56271" numCol="1" anchor="t" anchorCtr="0" compatLnSpc="1">
              <a:prstTxWarp prst="textNoShape">
                <a:avLst/>
              </a:prstTxWarp>
            </a:bodyPr>
            <a:lstStyle/>
            <a:p>
              <a:pPr algn="r"/>
              <a:endParaRPr lang="en-GB" sz="2215"/>
            </a:p>
          </p:txBody>
        </p:sp>
        <p:sp>
          <p:nvSpPr>
            <p:cNvPr id="17" name="Freeform 12">
              <a:extLst>
                <a:ext uri="{FF2B5EF4-FFF2-40B4-BE49-F238E27FC236}">
                  <a16:creationId xmlns:a16="http://schemas.microsoft.com/office/drawing/2014/main" id="{4F12BBB5-48CF-5500-7178-41B0122B6810}"/>
                </a:ext>
              </a:extLst>
            </p:cNvPr>
            <p:cNvSpPr>
              <a:spLocks noEditPoints="1"/>
            </p:cNvSpPr>
            <p:nvPr/>
          </p:nvSpPr>
          <p:spPr bwMode="auto">
            <a:xfrm>
              <a:off x="10812449" y="697424"/>
              <a:ext cx="225157" cy="223902"/>
            </a:xfrm>
            <a:custGeom>
              <a:avLst/>
              <a:gdLst>
                <a:gd name="T0" fmla="*/ 53 w 106"/>
                <a:gd name="T1" fmla="*/ 0 h 105"/>
                <a:gd name="T2" fmla="*/ 106 w 106"/>
                <a:gd name="T3" fmla="*/ 53 h 105"/>
                <a:gd name="T4" fmla="*/ 53 w 106"/>
                <a:gd name="T5" fmla="*/ 105 h 105"/>
                <a:gd name="T6" fmla="*/ 0 w 106"/>
                <a:gd name="T7" fmla="*/ 53 h 105"/>
                <a:gd name="T8" fmla="*/ 53 w 106"/>
                <a:gd name="T9" fmla="*/ 0 h 105"/>
                <a:gd name="T10" fmla="*/ 53 w 106"/>
                <a:gd name="T11" fmla="*/ 5 h 105"/>
                <a:gd name="T12" fmla="*/ 30 w 106"/>
                <a:gd name="T13" fmla="*/ 53 h 105"/>
                <a:gd name="T14" fmla="*/ 53 w 106"/>
                <a:gd name="T15" fmla="*/ 100 h 105"/>
                <a:gd name="T16" fmla="*/ 76 w 106"/>
                <a:gd name="T17" fmla="*/ 53 h 105"/>
                <a:gd name="T18" fmla="*/ 53 w 106"/>
                <a:gd name="T19" fmla="*/ 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5">
                  <a:moveTo>
                    <a:pt x="53" y="0"/>
                  </a:moveTo>
                  <a:cubicBezTo>
                    <a:pt x="82" y="0"/>
                    <a:pt x="106" y="25"/>
                    <a:pt x="106" y="53"/>
                  </a:cubicBezTo>
                  <a:cubicBezTo>
                    <a:pt x="106" y="82"/>
                    <a:pt x="82" y="105"/>
                    <a:pt x="53" y="105"/>
                  </a:cubicBezTo>
                  <a:cubicBezTo>
                    <a:pt x="25" y="105"/>
                    <a:pt x="0" y="82"/>
                    <a:pt x="0" y="53"/>
                  </a:cubicBezTo>
                  <a:cubicBezTo>
                    <a:pt x="0" y="25"/>
                    <a:pt x="25" y="0"/>
                    <a:pt x="53" y="0"/>
                  </a:cubicBezTo>
                  <a:close/>
                  <a:moveTo>
                    <a:pt x="53" y="5"/>
                  </a:moveTo>
                  <a:cubicBezTo>
                    <a:pt x="29" y="5"/>
                    <a:pt x="30" y="25"/>
                    <a:pt x="30" y="53"/>
                  </a:cubicBezTo>
                  <a:cubicBezTo>
                    <a:pt x="30" y="86"/>
                    <a:pt x="31" y="100"/>
                    <a:pt x="53" y="100"/>
                  </a:cubicBezTo>
                  <a:cubicBezTo>
                    <a:pt x="76" y="100"/>
                    <a:pt x="76" y="86"/>
                    <a:pt x="76" y="53"/>
                  </a:cubicBezTo>
                  <a:cubicBezTo>
                    <a:pt x="76" y="25"/>
                    <a:pt x="78" y="5"/>
                    <a:pt x="5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2542" tIns="56271" rIns="112542" bIns="56271" numCol="1" anchor="t" anchorCtr="0" compatLnSpc="1">
              <a:prstTxWarp prst="textNoShape">
                <a:avLst/>
              </a:prstTxWarp>
            </a:bodyPr>
            <a:lstStyle/>
            <a:p>
              <a:pPr algn="r"/>
              <a:endParaRPr lang="en-GB" sz="2215"/>
            </a:p>
          </p:txBody>
        </p:sp>
        <p:sp>
          <p:nvSpPr>
            <p:cNvPr id="18" name="Freeform 13">
              <a:extLst>
                <a:ext uri="{FF2B5EF4-FFF2-40B4-BE49-F238E27FC236}">
                  <a16:creationId xmlns:a16="http://schemas.microsoft.com/office/drawing/2014/main" id="{FC57EAAE-FF45-3964-4F4E-E715F2E34CD4}"/>
                </a:ext>
              </a:extLst>
            </p:cNvPr>
            <p:cNvSpPr>
              <a:spLocks/>
            </p:cNvSpPr>
            <p:nvPr/>
          </p:nvSpPr>
          <p:spPr bwMode="auto">
            <a:xfrm>
              <a:off x="11052255" y="697424"/>
              <a:ext cx="272030" cy="217624"/>
            </a:xfrm>
            <a:custGeom>
              <a:avLst/>
              <a:gdLst>
                <a:gd name="T0" fmla="*/ 44 w 128"/>
                <a:gd name="T1" fmla="*/ 24 h 102"/>
                <a:gd name="T2" fmla="*/ 44 w 128"/>
                <a:gd name="T3" fmla="*/ 24 h 102"/>
                <a:gd name="T4" fmla="*/ 82 w 128"/>
                <a:gd name="T5" fmla="*/ 0 h 102"/>
                <a:gd name="T6" fmla="*/ 113 w 128"/>
                <a:gd name="T7" fmla="*/ 49 h 102"/>
                <a:gd name="T8" fmla="*/ 113 w 128"/>
                <a:gd name="T9" fmla="*/ 95 h 102"/>
                <a:gd name="T10" fmla="*/ 128 w 128"/>
                <a:gd name="T11" fmla="*/ 95 h 102"/>
                <a:gd name="T12" fmla="*/ 128 w 128"/>
                <a:gd name="T13" fmla="*/ 102 h 102"/>
                <a:gd name="T14" fmla="*/ 70 w 128"/>
                <a:gd name="T15" fmla="*/ 102 h 102"/>
                <a:gd name="T16" fmla="*/ 70 w 128"/>
                <a:gd name="T17" fmla="*/ 95 h 102"/>
                <a:gd name="T18" fmla="*/ 86 w 128"/>
                <a:gd name="T19" fmla="*/ 95 h 102"/>
                <a:gd name="T20" fmla="*/ 86 w 128"/>
                <a:gd name="T21" fmla="*/ 50 h 102"/>
                <a:gd name="T22" fmla="*/ 71 w 128"/>
                <a:gd name="T23" fmla="*/ 9 h 102"/>
                <a:gd name="T24" fmla="*/ 47 w 128"/>
                <a:gd name="T25" fmla="*/ 30 h 102"/>
                <a:gd name="T26" fmla="*/ 44 w 128"/>
                <a:gd name="T27" fmla="*/ 62 h 102"/>
                <a:gd name="T28" fmla="*/ 44 w 128"/>
                <a:gd name="T29" fmla="*/ 95 h 102"/>
                <a:gd name="T30" fmla="*/ 60 w 128"/>
                <a:gd name="T31" fmla="*/ 95 h 102"/>
                <a:gd name="T32" fmla="*/ 60 w 128"/>
                <a:gd name="T33" fmla="*/ 102 h 102"/>
                <a:gd name="T34" fmla="*/ 0 w 128"/>
                <a:gd name="T35" fmla="*/ 102 h 102"/>
                <a:gd name="T36" fmla="*/ 0 w 128"/>
                <a:gd name="T37" fmla="*/ 95 h 102"/>
                <a:gd name="T38" fmla="*/ 17 w 128"/>
                <a:gd name="T39" fmla="*/ 95 h 102"/>
                <a:gd name="T40" fmla="*/ 17 w 128"/>
                <a:gd name="T41" fmla="*/ 8 h 102"/>
                <a:gd name="T42" fmla="*/ 0 w 128"/>
                <a:gd name="T43" fmla="*/ 8 h 102"/>
                <a:gd name="T44" fmla="*/ 0 w 128"/>
                <a:gd name="T45" fmla="*/ 2 h 102"/>
                <a:gd name="T46" fmla="*/ 44 w 128"/>
                <a:gd name="T47" fmla="*/ 1 h 102"/>
                <a:gd name="T48" fmla="*/ 44 w 128"/>
                <a:gd name="T49" fmla="*/ 2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 h="102">
                  <a:moveTo>
                    <a:pt x="44" y="24"/>
                  </a:moveTo>
                  <a:cubicBezTo>
                    <a:pt x="44" y="24"/>
                    <a:pt x="44" y="24"/>
                    <a:pt x="44" y="24"/>
                  </a:cubicBezTo>
                  <a:cubicBezTo>
                    <a:pt x="52" y="9"/>
                    <a:pt x="64" y="0"/>
                    <a:pt x="82" y="0"/>
                  </a:cubicBezTo>
                  <a:cubicBezTo>
                    <a:pt x="115" y="0"/>
                    <a:pt x="113" y="24"/>
                    <a:pt x="113" y="49"/>
                  </a:cubicBezTo>
                  <a:cubicBezTo>
                    <a:pt x="113" y="95"/>
                    <a:pt x="113" y="95"/>
                    <a:pt x="113" y="95"/>
                  </a:cubicBezTo>
                  <a:cubicBezTo>
                    <a:pt x="128" y="95"/>
                    <a:pt x="128" y="95"/>
                    <a:pt x="128" y="95"/>
                  </a:cubicBezTo>
                  <a:cubicBezTo>
                    <a:pt x="128" y="102"/>
                    <a:pt x="128" y="102"/>
                    <a:pt x="128" y="102"/>
                  </a:cubicBezTo>
                  <a:cubicBezTo>
                    <a:pt x="70" y="102"/>
                    <a:pt x="70" y="102"/>
                    <a:pt x="70" y="102"/>
                  </a:cubicBezTo>
                  <a:cubicBezTo>
                    <a:pt x="70" y="95"/>
                    <a:pt x="70" y="95"/>
                    <a:pt x="70" y="95"/>
                  </a:cubicBezTo>
                  <a:cubicBezTo>
                    <a:pt x="86" y="95"/>
                    <a:pt x="86" y="95"/>
                    <a:pt x="86" y="95"/>
                  </a:cubicBezTo>
                  <a:cubicBezTo>
                    <a:pt x="86" y="50"/>
                    <a:pt x="86" y="50"/>
                    <a:pt x="86" y="50"/>
                  </a:cubicBezTo>
                  <a:cubicBezTo>
                    <a:pt x="86" y="26"/>
                    <a:pt x="88" y="9"/>
                    <a:pt x="71" y="9"/>
                  </a:cubicBezTo>
                  <a:cubicBezTo>
                    <a:pt x="61" y="9"/>
                    <a:pt x="51" y="21"/>
                    <a:pt x="47" y="30"/>
                  </a:cubicBezTo>
                  <a:cubicBezTo>
                    <a:pt x="44" y="39"/>
                    <a:pt x="44" y="50"/>
                    <a:pt x="44" y="62"/>
                  </a:cubicBezTo>
                  <a:cubicBezTo>
                    <a:pt x="44" y="95"/>
                    <a:pt x="44" y="95"/>
                    <a:pt x="44" y="95"/>
                  </a:cubicBezTo>
                  <a:cubicBezTo>
                    <a:pt x="60" y="95"/>
                    <a:pt x="60" y="95"/>
                    <a:pt x="60" y="95"/>
                  </a:cubicBezTo>
                  <a:cubicBezTo>
                    <a:pt x="60" y="102"/>
                    <a:pt x="60" y="102"/>
                    <a:pt x="60" y="102"/>
                  </a:cubicBezTo>
                  <a:cubicBezTo>
                    <a:pt x="0" y="102"/>
                    <a:pt x="0" y="102"/>
                    <a:pt x="0" y="102"/>
                  </a:cubicBezTo>
                  <a:cubicBezTo>
                    <a:pt x="0" y="95"/>
                    <a:pt x="0" y="95"/>
                    <a:pt x="0" y="95"/>
                  </a:cubicBezTo>
                  <a:cubicBezTo>
                    <a:pt x="17" y="95"/>
                    <a:pt x="17" y="95"/>
                    <a:pt x="17" y="95"/>
                  </a:cubicBezTo>
                  <a:cubicBezTo>
                    <a:pt x="17" y="8"/>
                    <a:pt x="17" y="8"/>
                    <a:pt x="17" y="8"/>
                  </a:cubicBezTo>
                  <a:cubicBezTo>
                    <a:pt x="0" y="8"/>
                    <a:pt x="0" y="8"/>
                    <a:pt x="0" y="8"/>
                  </a:cubicBezTo>
                  <a:cubicBezTo>
                    <a:pt x="0" y="2"/>
                    <a:pt x="0" y="2"/>
                    <a:pt x="0" y="2"/>
                  </a:cubicBezTo>
                  <a:cubicBezTo>
                    <a:pt x="13" y="2"/>
                    <a:pt x="28" y="1"/>
                    <a:pt x="44" y="1"/>
                  </a:cubicBezTo>
                  <a:lnTo>
                    <a:pt x="44"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2542" tIns="56271" rIns="112542" bIns="56271" numCol="1" anchor="t" anchorCtr="0" compatLnSpc="1">
              <a:prstTxWarp prst="textNoShape">
                <a:avLst/>
              </a:prstTxWarp>
            </a:bodyPr>
            <a:lstStyle/>
            <a:p>
              <a:pPr algn="r"/>
              <a:endParaRPr lang="en-GB" sz="2215"/>
            </a:p>
          </p:txBody>
        </p:sp>
        <p:sp>
          <p:nvSpPr>
            <p:cNvPr id="19" name="Freeform 14">
              <a:extLst>
                <a:ext uri="{FF2B5EF4-FFF2-40B4-BE49-F238E27FC236}">
                  <a16:creationId xmlns:a16="http://schemas.microsoft.com/office/drawing/2014/main" id="{5128CFF3-FC8D-36E3-2F76-4D6E944D6076}"/>
                </a:ext>
              </a:extLst>
            </p:cNvPr>
            <p:cNvSpPr>
              <a:spLocks noEditPoints="1"/>
            </p:cNvSpPr>
            <p:nvPr/>
          </p:nvSpPr>
          <p:spPr bwMode="auto">
            <a:xfrm>
              <a:off x="10669738" y="594889"/>
              <a:ext cx="136015" cy="320159"/>
            </a:xfrm>
            <a:custGeom>
              <a:avLst/>
              <a:gdLst>
                <a:gd name="T0" fmla="*/ 45 w 64"/>
                <a:gd name="T1" fmla="*/ 143 h 150"/>
                <a:gd name="T2" fmla="*/ 45 w 64"/>
                <a:gd name="T3" fmla="*/ 49 h 150"/>
                <a:gd name="T4" fmla="*/ 0 w 64"/>
                <a:gd name="T5" fmla="*/ 50 h 150"/>
                <a:gd name="T6" fmla="*/ 0 w 64"/>
                <a:gd name="T7" fmla="*/ 56 h 150"/>
                <a:gd name="T8" fmla="*/ 18 w 64"/>
                <a:gd name="T9" fmla="*/ 56 h 150"/>
                <a:gd name="T10" fmla="*/ 18 w 64"/>
                <a:gd name="T11" fmla="*/ 143 h 150"/>
                <a:gd name="T12" fmla="*/ 0 w 64"/>
                <a:gd name="T13" fmla="*/ 143 h 150"/>
                <a:gd name="T14" fmla="*/ 0 w 64"/>
                <a:gd name="T15" fmla="*/ 150 h 150"/>
                <a:gd name="T16" fmla="*/ 64 w 64"/>
                <a:gd name="T17" fmla="*/ 150 h 150"/>
                <a:gd name="T18" fmla="*/ 64 w 64"/>
                <a:gd name="T19" fmla="*/ 143 h 150"/>
                <a:gd name="T20" fmla="*/ 45 w 64"/>
                <a:gd name="T21" fmla="*/ 143 h 150"/>
                <a:gd name="T22" fmla="*/ 30 w 64"/>
                <a:gd name="T23" fmla="*/ 29 h 150"/>
                <a:gd name="T24" fmla="*/ 45 w 64"/>
                <a:gd name="T25" fmla="*/ 15 h 150"/>
                <a:gd name="T26" fmla="*/ 30 w 64"/>
                <a:gd name="T27" fmla="*/ 0 h 150"/>
                <a:gd name="T28" fmla="*/ 16 w 64"/>
                <a:gd name="T29" fmla="*/ 15 h 150"/>
                <a:gd name="T30" fmla="*/ 30 w 64"/>
                <a:gd name="T31" fmla="*/ 2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50">
                  <a:moveTo>
                    <a:pt x="45" y="143"/>
                  </a:moveTo>
                  <a:cubicBezTo>
                    <a:pt x="45" y="49"/>
                    <a:pt x="45" y="49"/>
                    <a:pt x="45" y="49"/>
                  </a:cubicBezTo>
                  <a:cubicBezTo>
                    <a:pt x="30" y="49"/>
                    <a:pt x="15" y="50"/>
                    <a:pt x="0" y="50"/>
                  </a:cubicBezTo>
                  <a:cubicBezTo>
                    <a:pt x="0" y="56"/>
                    <a:pt x="0" y="56"/>
                    <a:pt x="0" y="56"/>
                  </a:cubicBezTo>
                  <a:cubicBezTo>
                    <a:pt x="18" y="56"/>
                    <a:pt x="18" y="56"/>
                    <a:pt x="18" y="56"/>
                  </a:cubicBezTo>
                  <a:cubicBezTo>
                    <a:pt x="18" y="143"/>
                    <a:pt x="18" y="143"/>
                    <a:pt x="18" y="143"/>
                  </a:cubicBezTo>
                  <a:cubicBezTo>
                    <a:pt x="0" y="143"/>
                    <a:pt x="0" y="143"/>
                    <a:pt x="0" y="143"/>
                  </a:cubicBezTo>
                  <a:cubicBezTo>
                    <a:pt x="0" y="150"/>
                    <a:pt x="0" y="150"/>
                    <a:pt x="0" y="150"/>
                  </a:cubicBezTo>
                  <a:cubicBezTo>
                    <a:pt x="64" y="150"/>
                    <a:pt x="64" y="150"/>
                    <a:pt x="64" y="150"/>
                  </a:cubicBezTo>
                  <a:cubicBezTo>
                    <a:pt x="64" y="143"/>
                    <a:pt x="64" y="143"/>
                    <a:pt x="64" y="143"/>
                  </a:cubicBezTo>
                  <a:lnTo>
                    <a:pt x="45" y="143"/>
                  </a:lnTo>
                  <a:close/>
                  <a:moveTo>
                    <a:pt x="30" y="29"/>
                  </a:moveTo>
                  <a:cubicBezTo>
                    <a:pt x="38" y="29"/>
                    <a:pt x="45" y="23"/>
                    <a:pt x="45" y="15"/>
                  </a:cubicBezTo>
                  <a:cubicBezTo>
                    <a:pt x="45" y="7"/>
                    <a:pt x="38" y="0"/>
                    <a:pt x="30" y="0"/>
                  </a:cubicBezTo>
                  <a:cubicBezTo>
                    <a:pt x="23" y="0"/>
                    <a:pt x="16" y="7"/>
                    <a:pt x="16" y="15"/>
                  </a:cubicBezTo>
                  <a:cubicBezTo>
                    <a:pt x="16" y="23"/>
                    <a:pt x="23" y="29"/>
                    <a:pt x="3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2542" tIns="56271" rIns="112542" bIns="56271" numCol="1" anchor="t" anchorCtr="0" compatLnSpc="1">
              <a:prstTxWarp prst="textNoShape">
                <a:avLst/>
              </a:prstTxWarp>
            </a:bodyPr>
            <a:lstStyle/>
            <a:p>
              <a:pPr algn="r"/>
              <a:endParaRPr lang="en-GB" sz="2215"/>
            </a:p>
          </p:txBody>
        </p:sp>
        <p:sp>
          <p:nvSpPr>
            <p:cNvPr id="20" name="Rectangle 15">
              <a:extLst>
                <a:ext uri="{FF2B5EF4-FFF2-40B4-BE49-F238E27FC236}">
                  <a16:creationId xmlns:a16="http://schemas.microsoft.com/office/drawing/2014/main" id="{A8B0234F-7358-967C-DE8D-567DC74A6D1B}"/>
                </a:ext>
              </a:extLst>
            </p:cNvPr>
            <p:cNvSpPr>
              <a:spLocks noChangeArrowheads="1"/>
            </p:cNvSpPr>
            <p:nvPr/>
          </p:nvSpPr>
          <p:spPr bwMode="auto">
            <a:xfrm>
              <a:off x="11347721" y="915048"/>
              <a:ext cx="382517" cy="129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2542" tIns="56271" rIns="112542" bIns="56271" numCol="1" anchor="t" anchorCtr="0" compatLnSpc="1">
              <a:prstTxWarp prst="textNoShape">
                <a:avLst/>
              </a:prstTxWarp>
            </a:bodyPr>
            <a:lstStyle/>
            <a:p>
              <a:pPr algn="r"/>
              <a:endParaRPr lang="en-GB" sz="2215"/>
            </a:p>
          </p:txBody>
        </p:sp>
      </p:grpSp>
      <p:sp>
        <p:nvSpPr>
          <p:cNvPr id="38" name="Slide Number Placeholder 5">
            <a:extLst>
              <a:ext uri="{FF2B5EF4-FFF2-40B4-BE49-F238E27FC236}">
                <a16:creationId xmlns:a16="http://schemas.microsoft.com/office/drawing/2014/main" id="{D5F61C79-BA5C-D02D-0B65-79CFE2DF23D5}"/>
              </a:ext>
            </a:extLst>
          </p:cNvPr>
          <p:cNvSpPr>
            <a:spLocks noGrp="1"/>
          </p:cNvSpPr>
          <p:nvPr>
            <p:ph type="sldNum" sz="quarter" idx="4"/>
          </p:nvPr>
        </p:nvSpPr>
        <p:spPr>
          <a:xfrm>
            <a:off x="11637858" y="6570025"/>
            <a:ext cx="388620" cy="146556"/>
          </a:xfrm>
          <a:prstGeom prst="rect">
            <a:avLst/>
          </a:prstGeom>
        </p:spPr>
        <p:txBody>
          <a:bodyPr vert="horz" lIns="0" tIns="0" rIns="0" bIns="0" rtlCol="0" anchor="ctr"/>
          <a:lstStyle>
            <a:lvl1pPr algn="r">
              <a:defRPr sz="1000" b="0">
                <a:solidFill>
                  <a:schemeClr val="tx1"/>
                </a:solidFill>
              </a:defRPr>
            </a:lvl1pPr>
          </a:lstStyle>
          <a:p>
            <a:fld id="{EFDC1541-4B44-433D-9CCF-E3B8A3E6EFAB}" type="slidenum">
              <a:rPr lang="en-GB" smtClean="0"/>
              <a:pPr/>
              <a:t>‹#›</a:t>
            </a:fld>
            <a:endParaRPr lang="en-GB" dirty="0"/>
          </a:p>
        </p:txBody>
      </p:sp>
      <p:sp>
        <p:nvSpPr>
          <p:cNvPr id="4" name="Footer Placeholder 4">
            <a:extLst>
              <a:ext uri="{FF2B5EF4-FFF2-40B4-BE49-F238E27FC236}">
                <a16:creationId xmlns:a16="http://schemas.microsoft.com/office/drawing/2014/main" id="{EB3E5DF7-61C1-BF15-54AD-9E456CA6239E}"/>
              </a:ext>
            </a:extLst>
          </p:cNvPr>
          <p:cNvSpPr>
            <a:spLocks noGrp="1"/>
          </p:cNvSpPr>
          <p:nvPr>
            <p:ph type="ftr" sz="quarter" idx="3"/>
          </p:nvPr>
        </p:nvSpPr>
        <p:spPr>
          <a:xfrm>
            <a:off x="649703" y="6595864"/>
            <a:ext cx="4706417" cy="107722"/>
          </a:xfrm>
          <a:prstGeom prst="rect">
            <a:avLst/>
          </a:prstGeom>
        </p:spPr>
        <p:txBody>
          <a:bodyPr vert="horz" wrap="none" lIns="0" tIns="0" rIns="0" bIns="0" rtlCol="0" anchor="ctr">
            <a:spAutoFit/>
          </a:bodyPr>
          <a:lstStyle>
            <a:lvl1pPr algn="l">
              <a:defRPr sz="700">
                <a:solidFill>
                  <a:schemeClr val="tx1"/>
                </a:solidFill>
              </a:defRPr>
            </a:lvl1pPr>
          </a:lstStyle>
          <a:p>
            <a:r>
              <a:rPr lang="en-US"/>
              <a:t>© Generation Investment Management LLP 2023  -  Private and confidential / not for public distribution / marketing communication</a:t>
            </a:r>
            <a:endParaRPr lang="en-US" dirty="0"/>
          </a:p>
        </p:txBody>
      </p:sp>
      <p:sp>
        <p:nvSpPr>
          <p:cNvPr id="6" name="TextBox 5">
            <a:extLst>
              <a:ext uri="{FF2B5EF4-FFF2-40B4-BE49-F238E27FC236}">
                <a16:creationId xmlns:a16="http://schemas.microsoft.com/office/drawing/2014/main" id="{BAF0169E-8B97-97A3-A369-E4B89DBC9015}"/>
              </a:ext>
            </a:extLst>
          </p:cNvPr>
          <p:cNvSpPr txBox="1"/>
          <p:nvPr userDrawn="1"/>
        </p:nvSpPr>
        <p:spPr>
          <a:xfrm>
            <a:off x="8150939" y="6521580"/>
            <a:ext cx="3417352" cy="256289"/>
          </a:xfrm>
          <a:prstGeom prst="rect">
            <a:avLst/>
          </a:prstGeom>
          <a:noFill/>
        </p:spPr>
        <p:txBody>
          <a:bodyPr wrap="square" lIns="0" tIns="0" rIns="0" bIns="0" rtlCol="0">
            <a:spAutoFit/>
          </a:bodyPr>
          <a:lstStyle/>
          <a:p>
            <a:pPr algn="l">
              <a:lnSpc>
                <a:spcPct val="110000"/>
              </a:lnSpc>
            </a:pPr>
            <a:r>
              <a:rPr lang="en-US" sz="1600" dirty="0">
                <a:solidFill>
                  <a:schemeClr val="tx1"/>
                </a:solidFill>
              </a:rPr>
              <a:t>Prepared for the Boston Public Library</a:t>
            </a:r>
          </a:p>
        </p:txBody>
      </p:sp>
    </p:spTree>
    <p:extLst>
      <p:ext uri="{BB962C8B-B14F-4D97-AF65-F5344CB8AC3E}">
        <p14:creationId xmlns:p14="http://schemas.microsoft.com/office/powerpoint/2010/main" val="1029788230"/>
      </p:ext>
    </p:extLst>
  </p:cSld>
  <p:clrMap bg1="lt1" tx1="dk1" bg2="lt2" tx2="dk2" accent1="accent1" accent2="accent2" accent3="accent3" accent4="accent4" accent5="accent5" accent6="accent6" hlink="hlink" folHlink="folHlink"/>
  <p:sldLayoutIdLst>
    <p:sldLayoutId id="2147483829" r:id="rId1"/>
    <p:sldLayoutId id="2147483693" r:id="rId2"/>
    <p:sldLayoutId id="2147483696" r:id="rId3"/>
    <p:sldLayoutId id="2147483739" r:id="rId4"/>
    <p:sldLayoutId id="2147483697" r:id="rId5"/>
    <p:sldLayoutId id="2147483845" r:id="rId6"/>
    <p:sldLayoutId id="2147483742" r:id="rId7"/>
    <p:sldLayoutId id="2147483847" r:id="rId8"/>
    <p:sldLayoutId id="2147483727" r:id="rId9"/>
    <p:sldLayoutId id="2147483729" r:id="rId10"/>
    <p:sldLayoutId id="2147483836" r:id="rId11"/>
    <p:sldLayoutId id="2147483726" r:id="rId12"/>
    <p:sldLayoutId id="2147483731" r:id="rId13"/>
    <p:sldLayoutId id="2147483846" r:id="rId14"/>
    <p:sldLayoutId id="2147483728" r:id="rId15"/>
    <p:sldLayoutId id="2147483744" r:id="rId16"/>
    <p:sldLayoutId id="2147483721" r:id="rId17"/>
    <p:sldLayoutId id="2147483743" r:id="rId18"/>
    <p:sldLayoutId id="2147483763" r:id="rId19"/>
  </p:sldLayoutIdLst>
  <p:hf hdr="0" dt="0"/>
  <p:txStyles>
    <p:titleStyle>
      <a:lvl1pPr algn="l" defTabSz="914423" rtl="0" eaLnBrk="1" latinLnBrk="0" hangingPunct="1">
        <a:lnSpc>
          <a:spcPct val="80000"/>
        </a:lnSpc>
        <a:spcBef>
          <a:spcPct val="0"/>
        </a:spcBef>
        <a:buNone/>
        <a:defRPr sz="4800" b="1" kern="1200" cap="none" spc="-120" baseline="0">
          <a:solidFill>
            <a:schemeClr val="accent2"/>
          </a:solidFill>
          <a:latin typeface="+mj-lt"/>
          <a:ea typeface="+mj-ea"/>
          <a:cs typeface="+mj-cs"/>
        </a:defRPr>
      </a:lvl1pPr>
    </p:titleStyle>
    <p:bodyStyle>
      <a:lvl1pPr marL="0" indent="0" algn="l" defTabSz="914423" rtl="0" eaLnBrk="1" latinLnBrk="0" hangingPunct="1">
        <a:lnSpc>
          <a:spcPct val="100000"/>
        </a:lnSpc>
        <a:spcBef>
          <a:spcPts val="1800"/>
        </a:spcBef>
        <a:buFont typeface="Arial" panose="020B0604020202020204" pitchFamily="34" charset="0"/>
        <a:buNone/>
        <a:defRPr sz="1600" b="1" kern="1200">
          <a:solidFill>
            <a:schemeClr val="tx1"/>
          </a:solidFill>
          <a:latin typeface="+mn-lt"/>
          <a:ea typeface="+mn-ea"/>
          <a:cs typeface="+mn-cs"/>
        </a:defRPr>
      </a:lvl1pPr>
      <a:lvl2pPr marL="0" indent="0" algn="l" defTabSz="914423" rtl="0" eaLnBrk="1" latinLnBrk="0" hangingPunct="1">
        <a:lnSpc>
          <a:spcPct val="100000"/>
        </a:lnSpc>
        <a:spcBef>
          <a:spcPts val="600"/>
        </a:spcBef>
        <a:buFont typeface="Arial" panose="020B0604020202020204" pitchFamily="34" charset="0"/>
        <a:buNone/>
        <a:defRPr sz="1600" b="0" kern="1200">
          <a:solidFill>
            <a:schemeClr val="tx1"/>
          </a:solidFill>
          <a:latin typeface="+mn-lt"/>
          <a:ea typeface="+mn-ea"/>
          <a:cs typeface="+mn-cs"/>
        </a:defRPr>
      </a:lvl2pPr>
      <a:lvl3pPr marL="0" indent="0" algn="l" defTabSz="914423" rtl="0" eaLnBrk="1" latinLnBrk="0" hangingPunct="1">
        <a:lnSpc>
          <a:spcPct val="100000"/>
        </a:lnSpc>
        <a:spcBef>
          <a:spcPts val="600"/>
        </a:spcBef>
        <a:buFont typeface="Wingdings 2" panose="05020102010507070707" pitchFamily="18" charset="2"/>
        <a:buNone/>
        <a:defRPr sz="1400" b="0" kern="1200">
          <a:solidFill>
            <a:schemeClr val="tx1"/>
          </a:solidFill>
          <a:latin typeface="+mn-lt"/>
          <a:ea typeface="+mn-ea"/>
          <a:cs typeface="+mn-cs"/>
        </a:defRPr>
      </a:lvl3pPr>
      <a:lvl4pPr marL="177800" indent="-177800" algn="l" defTabSz="914423" rtl="0" eaLnBrk="1" latinLnBrk="0" hangingPunct="1">
        <a:lnSpc>
          <a:spcPct val="100000"/>
        </a:lnSpc>
        <a:spcBef>
          <a:spcPts val="600"/>
        </a:spcBef>
        <a:buClrTx/>
        <a:buFont typeface="Bierstadt Display" panose="020B0004020202020204" pitchFamily="34" charset="0"/>
        <a:buChar char="•"/>
        <a:defRPr sz="1200" b="0" kern="1200">
          <a:solidFill>
            <a:schemeClr val="tx1"/>
          </a:solidFill>
          <a:latin typeface="+mn-lt"/>
          <a:ea typeface="+mn-ea"/>
          <a:cs typeface="+mn-cs"/>
        </a:defRPr>
      </a:lvl4pPr>
      <a:lvl5pPr marL="358775" indent="-180975" algn="l" defTabSz="914423" rtl="0" eaLnBrk="1" latinLnBrk="0" hangingPunct="1">
        <a:lnSpc>
          <a:spcPct val="100000"/>
        </a:lnSpc>
        <a:spcBef>
          <a:spcPts val="600"/>
        </a:spcBef>
        <a:buClrTx/>
        <a:buFont typeface="Averta Std Light" panose="00000400000000000000" pitchFamily="50" charset="0"/>
        <a:buChar char="‒"/>
        <a:defRPr sz="1200" b="0"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130C4"/>
          </p15:clr>
        </p15:guide>
        <p15:guide id="2" pos="7680" userDrawn="1">
          <p15:clr>
            <a:srgbClr val="F130C4"/>
          </p15:clr>
        </p15:guide>
        <p15:guide id="3" pos="403" userDrawn="1">
          <p15:clr>
            <a:srgbClr val="F130C4"/>
          </p15:clr>
        </p15:guide>
        <p15:guide id="4" pos="2013" userDrawn="1">
          <p15:clr>
            <a:srgbClr val="F130C4"/>
          </p15:clr>
        </p15:guide>
        <p15:guide id="5" pos="2157" userDrawn="1">
          <p15:clr>
            <a:srgbClr val="F130C4"/>
          </p15:clr>
        </p15:guide>
        <p15:guide id="6" pos="3768" userDrawn="1">
          <p15:clr>
            <a:srgbClr val="F130C4"/>
          </p15:clr>
        </p15:guide>
        <p15:guide id="7" pos="3912" userDrawn="1">
          <p15:clr>
            <a:srgbClr val="F130C4"/>
          </p15:clr>
        </p15:guide>
        <p15:guide id="8" pos="5522" userDrawn="1">
          <p15:clr>
            <a:srgbClr val="F130C4"/>
          </p15:clr>
        </p15:guide>
        <p15:guide id="9" pos="5666" userDrawn="1">
          <p15:clr>
            <a:srgbClr val="F130C4"/>
          </p15:clr>
        </p15:guide>
        <p15:guide id="10" pos="7276" userDrawn="1">
          <p15:clr>
            <a:srgbClr val="F130C4"/>
          </p15:clr>
        </p15:guide>
        <p15:guide id="11" orient="horz" userDrawn="1">
          <p15:clr>
            <a:srgbClr val="F130C4"/>
          </p15:clr>
        </p15:guide>
        <p15:guide id="12" orient="horz" pos="4320" userDrawn="1">
          <p15:clr>
            <a:srgbClr val="F130C4"/>
          </p15:clr>
        </p15:guide>
        <p15:guide id="13" orient="horz" pos="331" userDrawn="1">
          <p15:clr>
            <a:srgbClr val="F130C4"/>
          </p15:clr>
        </p15:guide>
        <p15:guide id="14" orient="horz" pos="1502" userDrawn="1">
          <p15:clr>
            <a:srgbClr val="F130C4"/>
          </p15:clr>
        </p15:guide>
        <p15:guide id="15" orient="horz" pos="1646" userDrawn="1">
          <p15:clr>
            <a:srgbClr val="F130C4"/>
          </p15:clr>
        </p15:guide>
        <p15:guide id="16" orient="horz" pos="2817" userDrawn="1">
          <p15:clr>
            <a:srgbClr val="F130C4"/>
          </p15:clr>
        </p15:guide>
        <p15:guide id="17" orient="horz" pos="2961" userDrawn="1">
          <p15:clr>
            <a:srgbClr val="F130C4"/>
          </p15:clr>
        </p15:guide>
        <p15:guide id="18" orient="horz" pos="4132" userDrawn="1">
          <p15:clr>
            <a:srgbClr val="F130C4"/>
          </p15:clr>
        </p15:guide>
      </p15:sldGuideLst>
    </p:ext>
  </p:extLst>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p:cNvSpPr>
            <a:spLocks noGrp="1"/>
          </p:cNvSpPr>
          <p:nvPr>
            <p:ph type="title"/>
          </p:nvPr>
        </p:nvSpPr>
        <p:spPr bwMode="gray">
          <a:xfrm>
            <a:off x="850970" y="432851"/>
            <a:ext cx="11163935" cy="33855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p>
            <a:pPr lvl="0" algn="l" rtl="0" fontAlgn="base">
              <a:spcBef>
                <a:spcPct val="0"/>
              </a:spcBef>
              <a:spcAft>
                <a:spcPct val="0"/>
              </a:spcAft>
            </a:pPr>
            <a:r>
              <a:rPr lang="en-US" noProof="0"/>
              <a:t>Click to edit Master title style</a:t>
            </a:r>
            <a:endParaRPr lang="en-GB" noProof="0" dirty="0"/>
          </a:p>
        </p:txBody>
      </p:sp>
      <p:sp>
        <p:nvSpPr>
          <p:cNvPr id="10" name="Text Placeholder 9"/>
          <p:cNvSpPr>
            <a:spLocks noGrp="1"/>
          </p:cNvSpPr>
          <p:nvPr>
            <p:ph type="body" idx="1"/>
          </p:nvPr>
        </p:nvSpPr>
        <p:spPr bwMode="gray">
          <a:xfrm>
            <a:off x="850970" y="1470086"/>
            <a:ext cx="11163935" cy="1390252"/>
          </a:xfrm>
          <a:prstGeom prst="rect">
            <a:avLst/>
          </a:prstGeom>
        </p:spPr>
        <p:txBody>
          <a:bodyPr vert="horz" wrap="square" lIns="0" tIns="0" rIns="0" bIns="0" rtlCol="0">
            <a:spAutoFit/>
          </a:bodyPr>
          <a:lstStyle/>
          <a:p>
            <a:pPr lvl="0"/>
            <a:r>
              <a:rPr lang="en-US" noProof="0" dirty="0"/>
              <a:t>Text (level 1)</a:t>
            </a:r>
          </a:p>
          <a:p>
            <a:pPr lvl="1"/>
            <a:r>
              <a:rPr lang="en-US" noProof="0" dirty="0"/>
              <a:t>Bullet (level 2)</a:t>
            </a:r>
          </a:p>
          <a:p>
            <a:pPr lvl="2"/>
            <a:r>
              <a:rPr lang="en-US" noProof="0" dirty="0"/>
              <a:t>Bullet (level 3)</a:t>
            </a:r>
          </a:p>
          <a:p>
            <a:pPr lvl="3"/>
            <a:r>
              <a:rPr lang="en-US" noProof="0" dirty="0"/>
              <a:t>Bullet (level 4)</a:t>
            </a:r>
          </a:p>
          <a:p>
            <a:pPr lvl="4"/>
            <a:r>
              <a:rPr lang="en-US" noProof="0" dirty="0"/>
              <a:t>Heading (level 5)</a:t>
            </a:r>
          </a:p>
        </p:txBody>
      </p:sp>
      <p:sp>
        <p:nvSpPr>
          <p:cNvPr id="7" name="Slide No. Placeholder"/>
          <p:cNvSpPr txBox="1">
            <a:spLocks/>
          </p:cNvSpPr>
          <p:nvPr/>
        </p:nvSpPr>
        <p:spPr bwMode="gray">
          <a:xfrm>
            <a:off x="11846760" y="6628193"/>
            <a:ext cx="168144" cy="125617"/>
          </a:xfrm>
          <a:prstGeom prst="rect">
            <a:avLst/>
          </a:prstGeom>
          <a:noFill/>
          <a:ln w="9525" algn="ctr">
            <a:noFill/>
            <a:miter lim="800000"/>
            <a:headEnd/>
            <a:tailEnd/>
          </a:ln>
          <a:effectLst/>
        </p:spPr>
        <p:txBody>
          <a:bodyPr wrap="square" lIns="0" tIns="0" rIns="0" bIns="0">
            <a:spAutoFit/>
          </a:bodyPr>
          <a:lstStyle>
            <a:lvl1pPr algn="r">
              <a:defRPr sz="1200">
                <a:solidFill>
                  <a:schemeClr val="tx1">
                    <a:tint val="75000"/>
                  </a:schemeClr>
                </a:solidFill>
              </a:defRPr>
            </a:lvl1pPr>
          </a:lstStyle>
          <a:p>
            <a:pPr marL="0" marR="0" lvl="0" indent="0" algn="r" defTabSz="903091" rtl="0" eaLnBrk="1" fontAlgn="base" latinLnBrk="0" hangingPunct="1">
              <a:lnSpc>
                <a:spcPct val="100000"/>
              </a:lnSpc>
              <a:spcBef>
                <a:spcPct val="0"/>
              </a:spcBef>
              <a:spcAft>
                <a:spcPct val="0"/>
              </a:spcAft>
              <a:buClrTx/>
              <a:buSzTx/>
              <a:buFontTx/>
              <a:buNone/>
              <a:tabLst/>
              <a:defRPr/>
            </a:pPr>
            <a:fld id="{CA2AB277-B7D8-41C2-8903-16C7182C2CBB}" type="slidenum">
              <a:rPr lang="en-GB" sz="816" noProof="0" smtClean="0">
                <a:solidFill>
                  <a:schemeClr val="tx1"/>
                </a:solidFill>
                <a:cs typeface="Arial" charset="0"/>
              </a:rPr>
              <a:pPr marL="0" marR="0" lvl="0" indent="0" algn="r" defTabSz="903091" rtl="0" eaLnBrk="1" fontAlgn="base" latinLnBrk="0" hangingPunct="1">
                <a:lnSpc>
                  <a:spcPct val="100000"/>
                </a:lnSpc>
                <a:spcBef>
                  <a:spcPct val="0"/>
                </a:spcBef>
                <a:spcAft>
                  <a:spcPct val="0"/>
                </a:spcAft>
                <a:buClrTx/>
                <a:buSzTx/>
                <a:buFontTx/>
                <a:buNone/>
                <a:tabLst/>
                <a:defRPr/>
              </a:pPr>
              <a:t>‹#›</a:t>
            </a:fld>
            <a:endParaRPr lang="en-GB" sz="816" noProof="0" dirty="0">
              <a:solidFill>
                <a:schemeClr val="tx1"/>
              </a:solidFill>
              <a:cs typeface="Arial" charset="0"/>
            </a:endParaRPr>
          </a:p>
        </p:txBody>
      </p:sp>
      <p:sp>
        <p:nvSpPr>
          <p:cNvPr id="8" name="Info Placeholder"/>
          <p:cNvSpPr/>
          <p:nvPr/>
        </p:nvSpPr>
        <p:spPr bwMode="gray">
          <a:xfrm>
            <a:off x="1509460" y="6326044"/>
            <a:ext cx="4752715" cy="125617"/>
          </a:xfrm>
          <a:prstGeom prst="rect">
            <a:avLst/>
          </a:prstGeom>
          <a:noFill/>
          <a:ln w="9525" algn="ctr">
            <a:noFill/>
            <a:miter lim="800000"/>
            <a:headEnd/>
            <a:tailEnd/>
          </a:ln>
          <a:effectLst/>
        </p:spPr>
        <p:txBody>
          <a:bodyPr wrap="square" lIns="0" tIns="0" rIns="0" bIns="0">
            <a:noAutofit/>
          </a:bodyPr>
          <a:lstStyle/>
          <a:p>
            <a:pPr marR="0" lvl="0" indent="0" fontAlgn="base">
              <a:lnSpc>
                <a:spcPct val="100000"/>
              </a:lnSpc>
              <a:spcBef>
                <a:spcPct val="0"/>
              </a:spcBef>
              <a:spcAft>
                <a:spcPct val="0"/>
              </a:spcAft>
              <a:buClrTx/>
              <a:buSzTx/>
              <a:buFontTx/>
              <a:buNone/>
              <a:tabLst/>
            </a:pPr>
            <a:endParaRPr lang="en-GB" sz="816" dirty="0">
              <a:solidFill>
                <a:schemeClr val="tx2"/>
              </a:solidFill>
              <a:cs typeface="Arial" charset="0"/>
            </a:endParaRPr>
          </a:p>
        </p:txBody>
      </p:sp>
      <p:sp>
        <p:nvSpPr>
          <p:cNvPr id="11" name="Info Placeholder"/>
          <p:cNvSpPr/>
          <p:nvPr/>
        </p:nvSpPr>
        <p:spPr bwMode="gray">
          <a:xfrm>
            <a:off x="757625" y="6451661"/>
            <a:ext cx="742502" cy="97703"/>
          </a:xfrm>
          <a:prstGeom prst="rect">
            <a:avLst/>
          </a:prstGeom>
          <a:noFill/>
          <a:ln w="9525" algn="ctr">
            <a:noFill/>
            <a:miter lim="800000"/>
            <a:headEnd/>
            <a:tailEnd/>
          </a:ln>
          <a:effectLst/>
        </p:spPr>
        <p:txBody>
          <a:bodyPr wrap="square" lIns="0" tIns="0" rIns="0" bIns="0">
            <a:noAutofit/>
          </a:bodyPr>
          <a:lstStyle/>
          <a:p>
            <a:pPr marL="0" marR="0" lvl="0" indent="0" algn="l" defTabSz="903091" rtl="0" eaLnBrk="1" fontAlgn="base" latinLnBrk="0" hangingPunct="1">
              <a:lnSpc>
                <a:spcPct val="100000"/>
              </a:lnSpc>
              <a:spcBef>
                <a:spcPct val="0"/>
              </a:spcBef>
              <a:spcAft>
                <a:spcPct val="0"/>
              </a:spcAft>
              <a:buClrTx/>
              <a:buSzTx/>
              <a:buFontTx/>
              <a:buNone/>
              <a:tabLst/>
              <a:defRPr/>
            </a:pPr>
            <a:endParaRPr lang="en-GB" sz="635" dirty="0">
              <a:solidFill>
                <a:schemeClr val="bg2"/>
              </a:solidFill>
              <a:cs typeface="Arial" charset="0"/>
            </a:endParaRPr>
          </a:p>
        </p:txBody>
      </p:sp>
      <p:sp>
        <p:nvSpPr>
          <p:cNvPr id="13" name="Info Placeholder"/>
          <p:cNvSpPr/>
          <p:nvPr/>
        </p:nvSpPr>
        <p:spPr bwMode="gray">
          <a:xfrm>
            <a:off x="757625" y="6451661"/>
            <a:ext cx="742502" cy="97703"/>
          </a:xfrm>
          <a:prstGeom prst="rect">
            <a:avLst/>
          </a:prstGeom>
          <a:noFill/>
          <a:ln w="9525" algn="ctr">
            <a:noFill/>
            <a:miter lim="800000"/>
            <a:headEnd/>
            <a:tailEnd/>
          </a:ln>
          <a:effectLst/>
        </p:spPr>
        <p:txBody>
          <a:bodyPr wrap="square" lIns="0" tIns="0" rIns="0" bIns="0">
            <a:noAutofit/>
          </a:bodyPr>
          <a:lstStyle/>
          <a:p>
            <a:pPr marL="0" marR="0" lvl="0" indent="0" algn="l" defTabSz="903091" rtl="0" eaLnBrk="1" fontAlgn="base" latinLnBrk="0" hangingPunct="1">
              <a:lnSpc>
                <a:spcPct val="100000"/>
              </a:lnSpc>
              <a:spcBef>
                <a:spcPct val="0"/>
              </a:spcBef>
              <a:spcAft>
                <a:spcPct val="0"/>
              </a:spcAft>
              <a:buClrTx/>
              <a:buSzTx/>
              <a:buFontTx/>
              <a:buNone/>
              <a:tabLst/>
              <a:defRPr/>
            </a:pPr>
            <a:endParaRPr lang="en-GB" sz="635" dirty="0">
              <a:solidFill>
                <a:schemeClr val="bg2"/>
              </a:solidFill>
              <a:cs typeface="Arial" charset="0"/>
            </a:endParaRPr>
          </a:p>
        </p:txBody>
      </p:sp>
      <p:sp>
        <p:nvSpPr>
          <p:cNvPr id="30" name="Info Placeholder">
            <a:extLst>
              <a:ext uri="{FF2B5EF4-FFF2-40B4-BE49-F238E27FC236}">
                <a16:creationId xmlns:a16="http://schemas.microsoft.com/office/drawing/2014/main" id="{B31C3C08-57D3-4987-BC26-08F75873D71D}"/>
              </a:ext>
            </a:extLst>
          </p:cNvPr>
          <p:cNvSpPr/>
          <p:nvPr userDrawn="1"/>
        </p:nvSpPr>
        <p:spPr bwMode="gray">
          <a:xfrm>
            <a:off x="510002" y="6469102"/>
            <a:ext cx="742502" cy="97703"/>
          </a:xfrm>
          <a:prstGeom prst="rect">
            <a:avLst/>
          </a:prstGeom>
          <a:noFill/>
          <a:ln w="9525" algn="ctr">
            <a:noFill/>
            <a:miter lim="800000"/>
            <a:headEnd/>
            <a:tailEnd/>
          </a:ln>
          <a:effectLst/>
        </p:spPr>
        <p:txBody>
          <a:bodyPr wrap="square" lIns="0" tIns="0" rIns="0" bIns="0">
            <a:noAutofit/>
          </a:bodyPr>
          <a:lstStyle/>
          <a:p>
            <a:pPr marL="0" marR="0" lvl="0" indent="0" algn="l" defTabSz="903091" rtl="0" eaLnBrk="1" fontAlgn="base" latinLnBrk="0" hangingPunct="1">
              <a:lnSpc>
                <a:spcPct val="100000"/>
              </a:lnSpc>
              <a:spcBef>
                <a:spcPct val="0"/>
              </a:spcBef>
              <a:spcAft>
                <a:spcPct val="0"/>
              </a:spcAft>
              <a:buClrTx/>
              <a:buSzTx/>
              <a:buFontTx/>
              <a:buNone/>
              <a:tabLst/>
              <a:defRPr/>
            </a:pPr>
            <a:endParaRPr lang="en-GB" sz="635" dirty="0">
              <a:solidFill>
                <a:schemeClr val="bg2"/>
              </a:solidFill>
              <a:cs typeface="Arial" charset="0"/>
            </a:endParaRPr>
          </a:p>
        </p:txBody>
      </p:sp>
      <p:pic>
        <p:nvPicPr>
          <p:cNvPr id="17" name="Picture 16">
            <a:extLst>
              <a:ext uri="{FF2B5EF4-FFF2-40B4-BE49-F238E27FC236}">
                <a16:creationId xmlns:a16="http://schemas.microsoft.com/office/drawing/2014/main" id="{5AE2B00C-7543-47A4-A424-47C237DFAAC1}"/>
              </a:ext>
            </a:extLst>
          </p:cNvPr>
          <p:cNvPicPr>
            <a:picLocks noChangeAspect="1"/>
          </p:cNvPicPr>
          <p:nvPr userDrawn="1"/>
        </p:nvPicPr>
        <p:blipFill>
          <a:blip r:embed="rId4"/>
          <a:stretch>
            <a:fillRect/>
          </a:stretch>
        </p:blipFill>
        <p:spPr>
          <a:xfrm>
            <a:off x="300569" y="476455"/>
            <a:ext cx="258229" cy="352638"/>
          </a:xfrm>
          <a:prstGeom prst="rect">
            <a:avLst/>
          </a:prstGeom>
        </p:spPr>
      </p:pic>
      <p:sp>
        <p:nvSpPr>
          <p:cNvPr id="3" name="ConfidentialStamp">
            <a:extLst>
              <a:ext uri="{FF2B5EF4-FFF2-40B4-BE49-F238E27FC236}">
                <a16:creationId xmlns:a16="http://schemas.microsoft.com/office/drawing/2014/main" id="{A35E56B0-8730-4917-9DB0-B677FA97BB39}"/>
              </a:ext>
            </a:extLst>
          </p:cNvPr>
          <p:cNvSpPr txBox="1"/>
          <p:nvPr userDrawn="1"/>
        </p:nvSpPr>
        <p:spPr>
          <a:xfrm>
            <a:off x="10471178" y="6628192"/>
            <a:ext cx="1274223" cy="111661"/>
          </a:xfrm>
          <a:prstGeom prst="rect">
            <a:avLst/>
          </a:prstGeom>
          <a:noFill/>
        </p:spPr>
        <p:txBody>
          <a:bodyPr vert="horz" wrap="square" lIns="0" tIns="0" rIns="0" bIns="0" rtlCol="0">
            <a:spAutoFit/>
          </a:bodyPr>
          <a:lstStyle/>
          <a:p>
            <a:pPr algn="r" eaLnBrk="0"/>
            <a:r>
              <a:rPr lang="en-GB" sz="726">
                <a:solidFill>
                  <a:schemeClr val="tx1"/>
                </a:solidFill>
                <a:latin typeface="Ninety One Visuelt Light" panose="020B0303040202040104" pitchFamily="34" charset="0"/>
              </a:rPr>
              <a:t>Confidential | Ninety One</a:t>
            </a:r>
            <a:endParaRPr lang="en-GB" sz="726" dirty="0" err="1">
              <a:solidFill>
                <a:schemeClr val="tx1"/>
              </a:solidFill>
              <a:latin typeface="Ninety One Visuelt Light" panose="020B0303040202040104" pitchFamily="34" charset="0"/>
            </a:endParaRPr>
          </a:p>
        </p:txBody>
      </p:sp>
    </p:spTree>
    <p:extLst>
      <p:ext uri="{BB962C8B-B14F-4D97-AF65-F5344CB8AC3E}">
        <p14:creationId xmlns:p14="http://schemas.microsoft.com/office/powerpoint/2010/main" val="2655500351"/>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defTabSz="995690" rtl="0" eaLnBrk="1" latinLnBrk="0" hangingPunct="1">
        <a:spcBef>
          <a:spcPct val="0"/>
        </a:spcBef>
        <a:buNone/>
        <a:defRPr lang="en-GB" sz="2200" kern="1200" dirty="0" smtClean="0">
          <a:solidFill>
            <a:schemeClr val="tx1"/>
          </a:solidFill>
          <a:latin typeface="+mj-lt"/>
          <a:ea typeface="+mj-ea"/>
          <a:cs typeface="+mj-cs"/>
        </a:defRPr>
      </a:lvl1pPr>
    </p:titleStyle>
    <p:bodyStyle>
      <a:lvl1pPr marL="0" indent="0" algn="l" defTabSz="995690" rtl="0" eaLnBrk="1" latinLnBrk="0" hangingPunct="1">
        <a:lnSpc>
          <a:spcPct val="110000"/>
        </a:lnSpc>
        <a:spcBef>
          <a:spcPts val="600"/>
        </a:spcBef>
        <a:spcAft>
          <a:spcPts val="0"/>
        </a:spcAft>
        <a:buFont typeface="Arial" pitchFamily="34" charset="0"/>
        <a:buNone/>
        <a:defRPr lang="en-US" sz="1200" b="0" kern="1200" dirty="0" smtClean="0">
          <a:solidFill>
            <a:schemeClr val="tx1"/>
          </a:solidFill>
          <a:latin typeface="+mn-lt"/>
          <a:ea typeface="+mn-ea"/>
          <a:cs typeface="+mn-cs"/>
        </a:defRPr>
      </a:lvl1pPr>
      <a:lvl2pPr marL="266700" indent="-266700" algn="l" defTabSz="995690" rtl="0" eaLnBrk="1" latinLnBrk="0" hangingPunct="1">
        <a:lnSpc>
          <a:spcPct val="110000"/>
        </a:lnSpc>
        <a:spcBef>
          <a:spcPts val="600"/>
        </a:spcBef>
        <a:spcAft>
          <a:spcPts val="0"/>
        </a:spcAft>
        <a:buClr>
          <a:srgbClr val="4D4D4F"/>
        </a:buClr>
        <a:buSzPct val="100000"/>
        <a:buFont typeface="Arial" panose="020B0604020202020204" pitchFamily="34" charset="0"/>
        <a:buChar char="‒"/>
        <a:defRPr lang="en-US" sz="1200" b="0" kern="1200" baseline="0" dirty="0" smtClean="0">
          <a:solidFill>
            <a:schemeClr val="tx1"/>
          </a:solidFill>
          <a:latin typeface="+mn-lt"/>
          <a:ea typeface="+mn-ea"/>
          <a:cs typeface="+mn-cs"/>
        </a:defRPr>
      </a:lvl2pPr>
      <a:lvl3pPr marL="542925" indent="-276225" algn="l" defTabSz="995690" rtl="0" eaLnBrk="1" latinLnBrk="0" hangingPunct="1">
        <a:lnSpc>
          <a:spcPct val="110000"/>
        </a:lnSpc>
        <a:spcBef>
          <a:spcPts val="300"/>
        </a:spcBef>
        <a:spcAft>
          <a:spcPts val="0"/>
        </a:spcAft>
        <a:buClr>
          <a:srgbClr val="4D4D4F"/>
        </a:buClr>
        <a:buFont typeface="Arial" pitchFamily="34" charset="0"/>
        <a:buChar char="‒"/>
        <a:defRPr lang="en-US" sz="1200" kern="1200" dirty="0" smtClean="0">
          <a:solidFill>
            <a:schemeClr val="tx1"/>
          </a:solidFill>
          <a:latin typeface="+mn-lt"/>
          <a:ea typeface="+mn-ea"/>
          <a:cs typeface="+mn-cs"/>
        </a:defRPr>
      </a:lvl3pPr>
      <a:lvl4pPr marL="809625" indent="-266700" algn="l" defTabSz="995690" rtl="0" eaLnBrk="1" latinLnBrk="0" hangingPunct="1">
        <a:lnSpc>
          <a:spcPct val="110000"/>
        </a:lnSpc>
        <a:spcBef>
          <a:spcPts val="300"/>
        </a:spcBef>
        <a:spcAft>
          <a:spcPts val="0"/>
        </a:spcAft>
        <a:buClr>
          <a:srgbClr val="4D4D4F"/>
        </a:buClr>
        <a:buFont typeface="Arial" pitchFamily="34" charset="0"/>
        <a:buChar char="‒"/>
        <a:defRPr lang="en-US" sz="1200" kern="1200" dirty="0" smtClean="0">
          <a:solidFill>
            <a:schemeClr val="tx1"/>
          </a:solidFill>
          <a:latin typeface="+mn-lt"/>
          <a:ea typeface="+mn-ea"/>
          <a:cs typeface="+mn-cs"/>
        </a:defRPr>
      </a:lvl4pPr>
      <a:lvl5pPr marL="0" indent="0" algn="l" defTabSz="995690" rtl="0" eaLnBrk="1" latinLnBrk="0" hangingPunct="1">
        <a:lnSpc>
          <a:spcPct val="110000"/>
        </a:lnSpc>
        <a:spcBef>
          <a:spcPts val="1800"/>
        </a:spcBef>
        <a:spcAft>
          <a:spcPts val="0"/>
        </a:spcAft>
        <a:buClrTx/>
        <a:buFont typeface="Arial" pitchFamily="34" charset="0"/>
        <a:buNone/>
        <a:defRPr lang="en-GB" sz="1200" b="0" kern="1200" dirty="0" smtClean="0">
          <a:solidFill>
            <a:schemeClr val="tx1"/>
          </a:solidFill>
          <a:latin typeface="Ninety One Visuelt Medium" panose="020B0603050202040104" pitchFamily="34" charset="0"/>
          <a:ea typeface="+mn-ea"/>
          <a:cs typeface="+mn-cs"/>
        </a:defRPr>
      </a:lvl5pPr>
      <a:lvl6pPr marL="895350" indent="-171450" algn="l" defTabSz="995690" rtl="0" eaLnBrk="1" latinLnBrk="0" hangingPunct="1">
        <a:lnSpc>
          <a:spcPct val="110000"/>
        </a:lnSpc>
        <a:spcBef>
          <a:spcPts val="0"/>
        </a:spcBef>
        <a:spcAft>
          <a:spcPts val="600"/>
        </a:spcAft>
        <a:buClrTx/>
        <a:buFont typeface="Arial" pitchFamily="34" charset="0"/>
        <a:buNone/>
        <a:defRPr sz="1600" kern="1200" baseline="0">
          <a:solidFill>
            <a:schemeClr val="tx1"/>
          </a:solidFill>
          <a:latin typeface="+mn-lt"/>
          <a:ea typeface="+mn-ea"/>
          <a:cs typeface="+mn-cs"/>
        </a:defRPr>
      </a:lvl6pPr>
      <a:lvl7pPr marL="893763" indent="-180975" algn="l" defTabSz="995690" rtl="0" eaLnBrk="1" latinLnBrk="0" hangingPunct="1">
        <a:lnSpc>
          <a:spcPct val="110000"/>
        </a:lnSpc>
        <a:spcBef>
          <a:spcPts val="0"/>
        </a:spcBef>
        <a:spcAft>
          <a:spcPts val="600"/>
        </a:spcAft>
        <a:buClr>
          <a:schemeClr val="tx2"/>
        </a:buClr>
        <a:buFont typeface="Arial" pitchFamily="34" charset="0"/>
        <a:buChar char="‒"/>
        <a:defRPr sz="1600" kern="1200" baseline="0">
          <a:solidFill>
            <a:schemeClr val="tx1"/>
          </a:solidFill>
          <a:latin typeface="+mn-lt"/>
          <a:ea typeface="+mn-ea"/>
          <a:cs typeface="+mn-cs"/>
        </a:defRPr>
      </a:lvl7pPr>
      <a:lvl8pPr marL="1073150" indent="-179388" algn="l" defTabSz="995690" rtl="0" eaLnBrk="1" latinLnBrk="0" hangingPunct="1">
        <a:lnSpc>
          <a:spcPct val="110000"/>
        </a:lnSpc>
        <a:spcBef>
          <a:spcPts val="0"/>
        </a:spcBef>
        <a:spcAft>
          <a:spcPts val="600"/>
        </a:spcAft>
        <a:buClr>
          <a:schemeClr val="tx2"/>
        </a:buClr>
        <a:buFont typeface="Arial" pitchFamily="34" charset="0"/>
        <a:buChar char="‒"/>
        <a:defRPr sz="1600" kern="1200" baseline="0">
          <a:solidFill>
            <a:schemeClr val="tx1"/>
          </a:solidFill>
          <a:latin typeface="+mn-lt"/>
          <a:ea typeface="+mn-ea"/>
          <a:cs typeface="+mn-cs"/>
        </a:defRPr>
      </a:lvl8pPr>
      <a:lvl9pPr marL="1254125" indent="-180975" algn="l" defTabSz="995690" rtl="0" eaLnBrk="1" latinLnBrk="0" hangingPunct="1">
        <a:lnSpc>
          <a:spcPct val="110000"/>
        </a:lnSpc>
        <a:spcBef>
          <a:spcPts val="0"/>
        </a:spcBef>
        <a:spcAft>
          <a:spcPts val="600"/>
        </a:spcAft>
        <a:buClr>
          <a:schemeClr val="tx2"/>
        </a:buClr>
        <a:buFont typeface="Arial" pitchFamily="34" charset="0"/>
        <a:buNone/>
        <a:defRPr sz="1600" kern="1200" baseline="0">
          <a:solidFill>
            <a:schemeClr val="tx1"/>
          </a:solidFill>
          <a:latin typeface="+mn-lt"/>
          <a:ea typeface="+mn-ea"/>
          <a:cs typeface="+mn-cs"/>
        </a:defRPr>
      </a:lvl9pPr>
    </p:bodyStyle>
    <p:otherStyle>
      <a:defPPr>
        <a:defRPr lang="en-US"/>
      </a:defPPr>
      <a:lvl1pPr marL="0" indent="0" algn="l" defTabSz="995690" rtl="0" eaLnBrk="1" latinLnBrk="0" hangingPunct="1">
        <a:lnSpc>
          <a:spcPct val="100000"/>
        </a:lnSpc>
        <a:spcBef>
          <a:spcPts val="600"/>
        </a:spcBef>
        <a:spcAft>
          <a:spcPts val="0"/>
        </a:spcAft>
        <a:buFont typeface="Arial" pitchFamily="34" charset="0"/>
        <a:buNone/>
        <a:defRPr lang="en-US" sz="1200" b="0" kern="1200" dirty="0" smtClean="0">
          <a:solidFill>
            <a:schemeClr val="tx1"/>
          </a:solidFill>
          <a:latin typeface="+mn-lt"/>
          <a:ea typeface="+mn-ea"/>
          <a:cs typeface="+mn-cs"/>
        </a:defRPr>
      </a:lvl1pPr>
      <a:lvl2pPr marL="266700" indent="-266700" algn="l" defTabSz="995690" rtl="0" eaLnBrk="1" latinLnBrk="0" hangingPunct="1">
        <a:lnSpc>
          <a:spcPct val="100000"/>
        </a:lnSpc>
        <a:spcBef>
          <a:spcPts val="600"/>
        </a:spcBef>
        <a:spcAft>
          <a:spcPts val="0"/>
        </a:spcAft>
        <a:buClr>
          <a:srgbClr val="4D4D4F"/>
        </a:buClr>
        <a:buSzPct val="100000"/>
        <a:buFont typeface="Arial" panose="020B0604020202020204" pitchFamily="34" charset="0"/>
        <a:buChar char="‒"/>
        <a:defRPr lang="en-US" sz="1200" b="0" kern="1200" baseline="0" dirty="0" smtClean="0">
          <a:solidFill>
            <a:schemeClr val="tx1"/>
          </a:solidFill>
          <a:latin typeface="+mn-lt"/>
          <a:ea typeface="+mn-ea"/>
          <a:cs typeface="+mn-cs"/>
        </a:defRPr>
      </a:lvl2pPr>
      <a:lvl3pPr marL="542925" indent="-276225" algn="l" defTabSz="995690" rtl="0" eaLnBrk="1" latinLnBrk="0" hangingPunct="1">
        <a:lnSpc>
          <a:spcPct val="100000"/>
        </a:lnSpc>
        <a:spcBef>
          <a:spcPts val="300"/>
        </a:spcBef>
        <a:spcAft>
          <a:spcPts val="0"/>
        </a:spcAft>
        <a:buClr>
          <a:srgbClr val="4D4D4F"/>
        </a:buClr>
        <a:buFont typeface="Arial" pitchFamily="34" charset="0"/>
        <a:buChar char="‒"/>
        <a:defRPr lang="en-US" sz="1200" kern="1200" dirty="0" smtClean="0">
          <a:solidFill>
            <a:schemeClr val="tx1"/>
          </a:solidFill>
          <a:latin typeface="+mn-lt"/>
          <a:ea typeface="+mn-ea"/>
          <a:cs typeface="+mn-cs"/>
        </a:defRPr>
      </a:lvl3pPr>
      <a:lvl4pPr marL="809625" indent="-266700" algn="l" defTabSz="995690" rtl="0" eaLnBrk="1" latinLnBrk="0" hangingPunct="1">
        <a:lnSpc>
          <a:spcPct val="100000"/>
        </a:lnSpc>
        <a:spcBef>
          <a:spcPts val="300"/>
        </a:spcBef>
        <a:spcAft>
          <a:spcPts val="0"/>
        </a:spcAft>
        <a:buClr>
          <a:srgbClr val="4D4D4F"/>
        </a:buClr>
        <a:buFont typeface="Arial" pitchFamily="34" charset="0"/>
        <a:buChar char="‒"/>
        <a:defRPr lang="en-US" sz="1200" kern="1200" dirty="0" smtClean="0">
          <a:solidFill>
            <a:schemeClr val="tx1"/>
          </a:solidFill>
          <a:latin typeface="+mn-lt"/>
          <a:ea typeface="+mn-ea"/>
          <a:cs typeface="+mn-cs"/>
        </a:defRPr>
      </a:lvl4pPr>
      <a:lvl5pPr marL="0" indent="0" algn="l" defTabSz="995690" rtl="0" eaLnBrk="1" latinLnBrk="0" hangingPunct="1">
        <a:lnSpc>
          <a:spcPct val="100000"/>
        </a:lnSpc>
        <a:spcBef>
          <a:spcPts val="1800"/>
        </a:spcBef>
        <a:spcAft>
          <a:spcPts val="0"/>
        </a:spcAft>
        <a:buClrTx/>
        <a:buFont typeface="Arial" pitchFamily="34" charset="0"/>
        <a:buNone/>
        <a:defRPr lang="en-GB" sz="1200" b="1" kern="1200" dirty="0" smtClean="0">
          <a:solidFill>
            <a:schemeClr val="tx1"/>
          </a:solidFill>
          <a:latin typeface="+mj-lt"/>
          <a:ea typeface="+mn-ea"/>
          <a:cs typeface="+mn-cs"/>
        </a:defRPr>
      </a:lvl5pPr>
      <a:lvl6pPr marL="895350" indent="-171450" algn="l" defTabSz="995690" rtl="0" eaLnBrk="1" latinLnBrk="0" hangingPunct="1">
        <a:lnSpc>
          <a:spcPct val="110000"/>
        </a:lnSpc>
        <a:spcBef>
          <a:spcPts val="0"/>
        </a:spcBef>
        <a:spcAft>
          <a:spcPts val="600"/>
        </a:spcAft>
        <a:buClrTx/>
        <a:buFont typeface="Arial" pitchFamily="34" charset="0"/>
        <a:buNone/>
        <a:defRPr sz="1600" kern="1200" baseline="0">
          <a:solidFill>
            <a:schemeClr val="tx1"/>
          </a:solidFill>
          <a:latin typeface="+mn-lt"/>
          <a:ea typeface="+mn-ea"/>
          <a:cs typeface="+mn-cs"/>
        </a:defRPr>
      </a:lvl6pPr>
      <a:lvl7pPr marL="893763" indent="-180975" algn="l" defTabSz="995690" rtl="0" eaLnBrk="1" latinLnBrk="0" hangingPunct="1">
        <a:lnSpc>
          <a:spcPct val="110000"/>
        </a:lnSpc>
        <a:spcBef>
          <a:spcPts val="0"/>
        </a:spcBef>
        <a:spcAft>
          <a:spcPts val="600"/>
        </a:spcAft>
        <a:buClr>
          <a:schemeClr val="tx2"/>
        </a:buClr>
        <a:buFont typeface="Arial" pitchFamily="34" charset="0"/>
        <a:buChar char="‒"/>
        <a:defRPr sz="1600" kern="1200" baseline="0">
          <a:solidFill>
            <a:schemeClr val="tx1"/>
          </a:solidFill>
          <a:latin typeface="+mn-lt"/>
          <a:ea typeface="+mn-ea"/>
          <a:cs typeface="+mn-cs"/>
        </a:defRPr>
      </a:lvl7pPr>
      <a:lvl8pPr marL="1073150" indent="-179388" algn="l" defTabSz="995690" rtl="0" eaLnBrk="1" latinLnBrk="0" hangingPunct="1">
        <a:lnSpc>
          <a:spcPct val="110000"/>
        </a:lnSpc>
        <a:spcBef>
          <a:spcPts val="0"/>
        </a:spcBef>
        <a:spcAft>
          <a:spcPts val="600"/>
        </a:spcAft>
        <a:buClr>
          <a:schemeClr val="tx2"/>
        </a:buClr>
        <a:buFont typeface="Arial" pitchFamily="34" charset="0"/>
        <a:buChar char="‒"/>
        <a:defRPr sz="1600" kern="1200" baseline="0">
          <a:solidFill>
            <a:schemeClr val="tx1"/>
          </a:solidFill>
          <a:latin typeface="+mn-lt"/>
          <a:ea typeface="+mn-ea"/>
          <a:cs typeface="+mn-cs"/>
        </a:defRPr>
      </a:lvl8pPr>
      <a:lvl9pPr marL="1254125" indent="-180975" algn="l" defTabSz="995690" rtl="0" eaLnBrk="1" latinLnBrk="0" hangingPunct="1">
        <a:lnSpc>
          <a:spcPct val="110000"/>
        </a:lnSpc>
        <a:spcBef>
          <a:spcPts val="0"/>
        </a:spcBef>
        <a:spcAft>
          <a:spcPts val="600"/>
        </a:spcAft>
        <a:buClr>
          <a:schemeClr val="tx2"/>
        </a:buClr>
        <a:buFont typeface="Arial" pitchFamily="34" charset="0"/>
        <a:buNone/>
        <a:defRPr sz="1600" kern="1200" baseline="0">
          <a:solidFill>
            <a:schemeClr val="tx1"/>
          </a:solidFill>
          <a:latin typeface="+mn-lt"/>
          <a:ea typeface="+mn-ea"/>
          <a:cs typeface="+mn-cs"/>
        </a:defRPr>
      </a:lvl9pPr>
    </p:otherStyle>
  </p:txStyles>
  <p:extLst>
    <p:ext uri="{27BBF7A9-308A-43DC-89C8-2F10F3537804}">
      <p15:sldGuideLst xmlns:p15="http://schemas.microsoft.com/office/powerpoint/2012/main">
        <p15:guide id="14" pos="530" userDrawn="1">
          <p15:clr>
            <a:srgbClr val="F26B43"/>
          </p15:clr>
        </p15:guide>
        <p15:guide id="15" pos="7564" userDrawn="1">
          <p15:clr>
            <a:srgbClr val="F26B43"/>
          </p15:clr>
        </p15:guide>
        <p15:guide id="18" pos="3995" userDrawn="1">
          <p15:clr>
            <a:srgbClr val="F26B43"/>
          </p15:clr>
        </p15:guide>
        <p15:guide id="20" pos="4099" userDrawn="1">
          <p15:clr>
            <a:srgbClr val="F26B43"/>
          </p15:clr>
        </p15:guide>
        <p15:guide id="22" orient="horz" pos="3765" userDrawn="1">
          <p15:clr>
            <a:srgbClr val="F26B43"/>
          </p15:clr>
        </p15:guide>
        <p15:guide id="23" orient="horz" pos="926" userDrawn="1">
          <p15:clr>
            <a:srgbClr val="F26B43"/>
          </p15:clr>
        </p15:guide>
      </p15:sldGuideLst>
    </p:ext>
  </p:extLst>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p:cNvSpPr>
            <a:spLocks noGrp="1"/>
          </p:cNvSpPr>
          <p:nvPr>
            <p:ph type="title"/>
          </p:nvPr>
        </p:nvSpPr>
        <p:spPr bwMode="gray">
          <a:xfrm>
            <a:off x="850970" y="431967"/>
            <a:ext cx="11163935" cy="33855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p>
            <a:pPr lvl="0" algn="l" rtl="0" fontAlgn="base">
              <a:spcBef>
                <a:spcPct val="0"/>
              </a:spcBef>
              <a:spcAft>
                <a:spcPct val="0"/>
              </a:spcAft>
            </a:pPr>
            <a:r>
              <a:rPr lang="en-US" noProof="0"/>
              <a:t>Click to edit Master title style</a:t>
            </a:r>
            <a:endParaRPr lang="en-GB" noProof="0" dirty="0"/>
          </a:p>
        </p:txBody>
      </p:sp>
      <p:sp>
        <p:nvSpPr>
          <p:cNvPr id="10" name="Text Placeholder 9"/>
          <p:cNvSpPr>
            <a:spLocks noGrp="1"/>
          </p:cNvSpPr>
          <p:nvPr>
            <p:ph type="body" idx="1"/>
          </p:nvPr>
        </p:nvSpPr>
        <p:spPr bwMode="gray">
          <a:xfrm>
            <a:off x="850970" y="1632275"/>
            <a:ext cx="11163935" cy="1390252"/>
          </a:xfrm>
          <a:prstGeom prst="rect">
            <a:avLst/>
          </a:prstGeom>
        </p:spPr>
        <p:txBody>
          <a:bodyPr vert="horz" wrap="square" lIns="0" tIns="0" rIns="0" bIns="0" rtlCol="0">
            <a:spAutoFit/>
          </a:bodyPr>
          <a:lstStyle/>
          <a:p>
            <a:pPr lvl="0"/>
            <a:r>
              <a:rPr lang="en-US" noProof="0" dirty="0"/>
              <a:t>Text (level 1)</a:t>
            </a:r>
          </a:p>
          <a:p>
            <a:pPr lvl="1"/>
            <a:r>
              <a:rPr lang="en-US" noProof="0" dirty="0"/>
              <a:t>Bullet (level 2)</a:t>
            </a:r>
          </a:p>
          <a:p>
            <a:pPr lvl="2"/>
            <a:r>
              <a:rPr lang="en-US" noProof="0" dirty="0"/>
              <a:t>Bullet (level 3)</a:t>
            </a:r>
          </a:p>
          <a:p>
            <a:pPr lvl="3"/>
            <a:r>
              <a:rPr lang="en-US" noProof="0" dirty="0"/>
              <a:t>Bullet (level 4)</a:t>
            </a:r>
          </a:p>
          <a:p>
            <a:pPr lvl="4"/>
            <a:r>
              <a:rPr lang="en-US" noProof="0" dirty="0"/>
              <a:t>Heading (level 5)</a:t>
            </a:r>
          </a:p>
        </p:txBody>
      </p:sp>
      <p:sp>
        <p:nvSpPr>
          <p:cNvPr id="7" name="Slide No. Placeholder"/>
          <p:cNvSpPr txBox="1">
            <a:spLocks/>
          </p:cNvSpPr>
          <p:nvPr/>
        </p:nvSpPr>
        <p:spPr bwMode="gray">
          <a:xfrm>
            <a:off x="11846760" y="6628193"/>
            <a:ext cx="168144" cy="125617"/>
          </a:xfrm>
          <a:prstGeom prst="rect">
            <a:avLst/>
          </a:prstGeom>
          <a:noFill/>
          <a:ln w="9525" algn="ctr">
            <a:noFill/>
            <a:miter lim="800000"/>
            <a:headEnd/>
            <a:tailEnd/>
          </a:ln>
          <a:effectLst/>
        </p:spPr>
        <p:txBody>
          <a:bodyPr wrap="square" lIns="0" tIns="0" rIns="0" bIns="0">
            <a:spAutoFit/>
          </a:bodyPr>
          <a:lstStyle>
            <a:lvl1pPr algn="r">
              <a:defRPr sz="1200">
                <a:solidFill>
                  <a:schemeClr val="tx1">
                    <a:tint val="75000"/>
                  </a:schemeClr>
                </a:solidFill>
              </a:defRPr>
            </a:lvl1pPr>
          </a:lstStyle>
          <a:p>
            <a:pPr marL="0" marR="0" lvl="0" indent="0" algn="r" defTabSz="903091" rtl="0" eaLnBrk="1" fontAlgn="base" latinLnBrk="0" hangingPunct="1">
              <a:lnSpc>
                <a:spcPct val="100000"/>
              </a:lnSpc>
              <a:spcBef>
                <a:spcPct val="0"/>
              </a:spcBef>
              <a:spcAft>
                <a:spcPct val="0"/>
              </a:spcAft>
              <a:buClrTx/>
              <a:buSzTx/>
              <a:buFontTx/>
              <a:buNone/>
              <a:tabLst/>
              <a:defRPr/>
            </a:pPr>
            <a:fld id="{CA2AB277-B7D8-41C2-8903-16C7182C2CBB}" type="slidenum">
              <a:rPr lang="en-GB" sz="816" noProof="0" smtClean="0">
                <a:solidFill>
                  <a:schemeClr val="tx1"/>
                </a:solidFill>
                <a:cs typeface="Arial" charset="0"/>
              </a:rPr>
              <a:pPr marL="0" marR="0" lvl="0" indent="0" algn="r" defTabSz="903091" rtl="0" eaLnBrk="1" fontAlgn="base" latinLnBrk="0" hangingPunct="1">
                <a:lnSpc>
                  <a:spcPct val="100000"/>
                </a:lnSpc>
                <a:spcBef>
                  <a:spcPct val="0"/>
                </a:spcBef>
                <a:spcAft>
                  <a:spcPct val="0"/>
                </a:spcAft>
                <a:buClrTx/>
                <a:buSzTx/>
                <a:buFontTx/>
                <a:buNone/>
                <a:tabLst/>
                <a:defRPr/>
              </a:pPr>
              <a:t>‹#›</a:t>
            </a:fld>
            <a:endParaRPr lang="en-GB" sz="816" noProof="0" dirty="0">
              <a:solidFill>
                <a:schemeClr val="tx1"/>
              </a:solidFill>
              <a:cs typeface="Arial" charset="0"/>
            </a:endParaRPr>
          </a:p>
        </p:txBody>
      </p:sp>
      <p:sp>
        <p:nvSpPr>
          <p:cNvPr id="8" name="Info Placeholder"/>
          <p:cNvSpPr/>
          <p:nvPr/>
        </p:nvSpPr>
        <p:spPr bwMode="gray">
          <a:xfrm>
            <a:off x="1509460" y="6326044"/>
            <a:ext cx="4752715" cy="125617"/>
          </a:xfrm>
          <a:prstGeom prst="rect">
            <a:avLst/>
          </a:prstGeom>
          <a:noFill/>
          <a:ln w="9525" algn="ctr">
            <a:noFill/>
            <a:miter lim="800000"/>
            <a:headEnd/>
            <a:tailEnd/>
          </a:ln>
          <a:effectLst/>
        </p:spPr>
        <p:txBody>
          <a:bodyPr wrap="square" lIns="0" tIns="0" rIns="0" bIns="0">
            <a:noAutofit/>
          </a:bodyPr>
          <a:lstStyle/>
          <a:p>
            <a:pPr marR="0" lvl="0" indent="0" fontAlgn="base">
              <a:lnSpc>
                <a:spcPct val="100000"/>
              </a:lnSpc>
              <a:spcBef>
                <a:spcPct val="0"/>
              </a:spcBef>
              <a:spcAft>
                <a:spcPct val="0"/>
              </a:spcAft>
              <a:buClrTx/>
              <a:buSzTx/>
              <a:buFontTx/>
              <a:buNone/>
              <a:tabLst/>
            </a:pPr>
            <a:endParaRPr lang="en-GB" sz="816" dirty="0">
              <a:solidFill>
                <a:schemeClr val="tx2"/>
              </a:solidFill>
              <a:cs typeface="Arial" charset="0"/>
            </a:endParaRPr>
          </a:p>
        </p:txBody>
      </p:sp>
      <p:sp>
        <p:nvSpPr>
          <p:cNvPr id="11" name="Info Placeholder"/>
          <p:cNvSpPr/>
          <p:nvPr/>
        </p:nvSpPr>
        <p:spPr bwMode="gray">
          <a:xfrm>
            <a:off x="757625" y="6451661"/>
            <a:ext cx="742502" cy="97703"/>
          </a:xfrm>
          <a:prstGeom prst="rect">
            <a:avLst/>
          </a:prstGeom>
          <a:noFill/>
          <a:ln w="9525" algn="ctr">
            <a:noFill/>
            <a:miter lim="800000"/>
            <a:headEnd/>
            <a:tailEnd/>
          </a:ln>
          <a:effectLst/>
        </p:spPr>
        <p:txBody>
          <a:bodyPr wrap="square" lIns="0" tIns="0" rIns="0" bIns="0">
            <a:noAutofit/>
          </a:bodyPr>
          <a:lstStyle/>
          <a:p>
            <a:pPr marL="0" marR="0" lvl="0" indent="0" algn="l" defTabSz="903091" rtl="0" eaLnBrk="1" fontAlgn="base" latinLnBrk="0" hangingPunct="1">
              <a:lnSpc>
                <a:spcPct val="100000"/>
              </a:lnSpc>
              <a:spcBef>
                <a:spcPct val="0"/>
              </a:spcBef>
              <a:spcAft>
                <a:spcPct val="0"/>
              </a:spcAft>
              <a:buClrTx/>
              <a:buSzTx/>
              <a:buFontTx/>
              <a:buNone/>
              <a:tabLst/>
              <a:defRPr/>
            </a:pPr>
            <a:endParaRPr lang="en-GB" sz="635" dirty="0">
              <a:solidFill>
                <a:schemeClr val="bg2"/>
              </a:solidFill>
              <a:cs typeface="Arial" charset="0"/>
            </a:endParaRPr>
          </a:p>
        </p:txBody>
      </p:sp>
      <p:sp>
        <p:nvSpPr>
          <p:cNvPr id="13" name="Info Placeholder"/>
          <p:cNvSpPr/>
          <p:nvPr/>
        </p:nvSpPr>
        <p:spPr bwMode="gray">
          <a:xfrm>
            <a:off x="757625" y="6451661"/>
            <a:ext cx="742502" cy="97703"/>
          </a:xfrm>
          <a:prstGeom prst="rect">
            <a:avLst/>
          </a:prstGeom>
          <a:noFill/>
          <a:ln w="9525" algn="ctr">
            <a:noFill/>
            <a:miter lim="800000"/>
            <a:headEnd/>
            <a:tailEnd/>
          </a:ln>
          <a:effectLst/>
        </p:spPr>
        <p:txBody>
          <a:bodyPr wrap="square" lIns="0" tIns="0" rIns="0" bIns="0">
            <a:noAutofit/>
          </a:bodyPr>
          <a:lstStyle/>
          <a:p>
            <a:pPr marL="0" marR="0" lvl="0" indent="0" algn="l" defTabSz="903091" rtl="0" eaLnBrk="1" fontAlgn="base" latinLnBrk="0" hangingPunct="1">
              <a:lnSpc>
                <a:spcPct val="100000"/>
              </a:lnSpc>
              <a:spcBef>
                <a:spcPct val="0"/>
              </a:spcBef>
              <a:spcAft>
                <a:spcPct val="0"/>
              </a:spcAft>
              <a:buClrTx/>
              <a:buSzTx/>
              <a:buFontTx/>
              <a:buNone/>
              <a:tabLst/>
              <a:defRPr/>
            </a:pPr>
            <a:endParaRPr lang="en-GB" sz="635" dirty="0">
              <a:solidFill>
                <a:schemeClr val="bg2"/>
              </a:solidFill>
              <a:cs typeface="Arial" charset="0"/>
            </a:endParaRPr>
          </a:p>
        </p:txBody>
      </p:sp>
      <p:sp>
        <p:nvSpPr>
          <p:cNvPr id="30" name="Info Placeholder">
            <a:extLst>
              <a:ext uri="{FF2B5EF4-FFF2-40B4-BE49-F238E27FC236}">
                <a16:creationId xmlns:a16="http://schemas.microsoft.com/office/drawing/2014/main" id="{B31C3C08-57D3-4987-BC26-08F75873D71D}"/>
              </a:ext>
            </a:extLst>
          </p:cNvPr>
          <p:cNvSpPr/>
          <p:nvPr/>
        </p:nvSpPr>
        <p:spPr bwMode="gray">
          <a:xfrm>
            <a:off x="510002" y="6469102"/>
            <a:ext cx="742502" cy="97703"/>
          </a:xfrm>
          <a:prstGeom prst="rect">
            <a:avLst/>
          </a:prstGeom>
          <a:noFill/>
          <a:ln w="9525" algn="ctr">
            <a:noFill/>
            <a:miter lim="800000"/>
            <a:headEnd/>
            <a:tailEnd/>
          </a:ln>
          <a:effectLst/>
        </p:spPr>
        <p:txBody>
          <a:bodyPr wrap="square" lIns="0" tIns="0" rIns="0" bIns="0">
            <a:noAutofit/>
          </a:bodyPr>
          <a:lstStyle/>
          <a:p>
            <a:pPr marL="0" marR="0" lvl="0" indent="0" algn="l" defTabSz="903091" rtl="0" eaLnBrk="1" fontAlgn="base" latinLnBrk="0" hangingPunct="1">
              <a:lnSpc>
                <a:spcPct val="100000"/>
              </a:lnSpc>
              <a:spcBef>
                <a:spcPct val="0"/>
              </a:spcBef>
              <a:spcAft>
                <a:spcPct val="0"/>
              </a:spcAft>
              <a:buClrTx/>
              <a:buSzTx/>
              <a:buFontTx/>
              <a:buNone/>
              <a:tabLst/>
              <a:defRPr/>
            </a:pPr>
            <a:endParaRPr lang="en-GB" sz="635" dirty="0">
              <a:solidFill>
                <a:schemeClr val="bg2"/>
              </a:solidFill>
              <a:cs typeface="Arial" charset="0"/>
            </a:endParaRPr>
          </a:p>
        </p:txBody>
      </p:sp>
      <p:pic>
        <p:nvPicPr>
          <p:cNvPr id="4" name="Picture 3">
            <a:extLst>
              <a:ext uri="{FF2B5EF4-FFF2-40B4-BE49-F238E27FC236}">
                <a16:creationId xmlns:a16="http://schemas.microsoft.com/office/drawing/2014/main" id="{0A6DF0F3-1E62-4B3C-8FF4-F8885B6A5819}"/>
              </a:ext>
            </a:extLst>
          </p:cNvPr>
          <p:cNvPicPr>
            <a:picLocks noChangeAspect="1"/>
          </p:cNvPicPr>
          <p:nvPr/>
        </p:nvPicPr>
        <p:blipFill>
          <a:blip r:embed="rId3"/>
          <a:stretch>
            <a:fillRect/>
          </a:stretch>
        </p:blipFill>
        <p:spPr>
          <a:xfrm>
            <a:off x="300570" y="477064"/>
            <a:ext cx="258584" cy="353123"/>
          </a:xfrm>
          <a:prstGeom prst="rect">
            <a:avLst/>
          </a:prstGeom>
        </p:spPr>
      </p:pic>
    </p:spTree>
    <p:extLst>
      <p:ext uri="{BB962C8B-B14F-4D97-AF65-F5344CB8AC3E}">
        <p14:creationId xmlns:p14="http://schemas.microsoft.com/office/powerpoint/2010/main" val="878412655"/>
      </p:ext>
    </p:extLst>
  </p:cSld>
  <p:clrMap bg1="lt1" tx1="dk1" bg2="lt2" tx2="dk2" accent1="accent1" accent2="accent2" accent3="accent3" accent4="accent4" accent5="accent5" accent6="accent6" hlink="hlink" folHlink="folHlink"/>
  <p:sldLayoutIdLst>
    <p:sldLayoutId id="2147483682" r:id="rId1"/>
  </p:sldLayoutIdLst>
  <p:hf hdr="0"/>
  <p:txStyles>
    <p:titleStyle>
      <a:lvl1pPr algn="l" defTabSz="995690" rtl="0" eaLnBrk="1" latinLnBrk="0" hangingPunct="1">
        <a:spcBef>
          <a:spcPct val="0"/>
        </a:spcBef>
        <a:buNone/>
        <a:defRPr lang="en-GB" sz="2200" kern="1200" dirty="0" smtClean="0">
          <a:solidFill>
            <a:schemeClr val="tx1"/>
          </a:solidFill>
          <a:latin typeface="+mj-lt"/>
          <a:ea typeface="+mj-ea"/>
          <a:cs typeface="+mj-cs"/>
        </a:defRPr>
      </a:lvl1pPr>
    </p:titleStyle>
    <p:bodyStyle>
      <a:lvl1pPr marL="0" indent="0" algn="l" defTabSz="995690" rtl="0" eaLnBrk="1" latinLnBrk="0" hangingPunct="1">
        <a:lnSpc>
          <a:spcPct val="110000"/>
        </a:lnSpc>
        <a:spcBef>
          <a:spcPts val="600"/>
        </a:spcBef>
        <a:spcAft>
          <a:spcPts val="0"/>
        </a:spcAft>
        <a:buFont typeface="Arial" pitchFamily="34" charset="0"/>
        <a:buNone/>
        <a:defRPr lang="en-US" sz="1200" b="0" kern="1200" dirty="0" smtClean="0">
          <a:solidFill>
            <a:schemeClr val="tx1"/>
          </a:solidFill>
          <a:latin typeface="+mn-lt"/>
          <a:ea typeface="+mn-ea"/>
          <a:cs typeface="+mn-cs"/>
        </a:defRPr>
      </a:lvl1pPr>
      <a:lvl2pPr marL="266700" indent="-266700" algn="l" defTabSz="995690" rtl="0" eaLnBrk="1" latinLnBrk="0" hangingPunct="1">
        <a:lnSpc>
          <a:spcPct val="110000"/>
        </a:lnSpc>
        <a:spcBef>
          <a:spcPts val="600"/>
        </a:spcBef>
        <a:spcAft>
          <a:spcPts val="0"/>
        </a:spcAft>
        <a:buClr>
          <a:srgbClr val="4D4D4F"/>
        </a:buClr>
        <a:buSzPct val="100000"/>
        <a:buFont typeface="Arial" panose="020B0604020202020204" pitchFamily="34" charset="0"/>
        <a:buChar char="‒"/>
        <a:defRPr lang="en-US" sz="1200" b="0" kern="1200" baseline="0" dirty="0" smtClean="0">
          <a:solidFill>
            <a:schemeClr val="tx1"/>
          </a:solidFill>
          <a:latin typeface="+mn-lt"/>
          <a:ea typeface="+mn-ea"/>
          <a:cs typeface="+mn-cs"/>
        </a:defRPr>
      </a:lvl2pPr>
      <a:lvl3pPr marL="542925" indent="-276225" algn="l" defTabSz="995690" rtl="0" eaLnBrk="1" latinLnBrk="0" hangingPunct="1">
        <a:lnSpc>
          <a:spcPct val="110000"/>
        </a:lnSpc>
        <a:spcBef>
          <a:spcPts val="300"/>
        </a:spcBef>
        <a:spcAft>
          <a:spcPts val="0"/>
        </a:spcAft>
        <a:buClr>
          <a:srgbClr val="4D4D4F"/>
        </a:buClr>
        <a:buFont typeface="Arial" pitchFamily="34" charset="0"/>
        <a:buChar char="‒"/>
        <a:defRPr lang="en-US" sz="1200" kern="1200" dirty="0" smtClean="0">
          <a:solidFill>
            <a:schemeClr val="tx1"/>
          </a:solidFill>
          <a:latin typeface="+mn-lt"/>
          <a:ea typeface="+mn-ea"/>
          <a:cs typeface="+mn-cs"/>
        </a:defRPr>
      </a:lvl3pPr>
      <a:lvl4pPr marL="809625" indent="-266700" algn="l" defTabSz="995690" rtl="0" eaLnBrk="1" latinLnBrk="0" hangingPunct="1">
        <a:lnSpc>
          <a:spcPct val="110000"/>
        </a:lnSpc>
        <a:spcBef>
          <a:spcPts val="300"/>
        </a:spcBef>
        <a:spcAft>
          <a:spcPts val="0"/>
        </a:spcAft>
        <a:buClr>
          <a:srgbClr val="4D4D4F"/>
        </a:buClr>
        <a:buFont typeface="Arial" pitchFamily="34" charset="0"/>
        <a:buChar char="‒"/>
        <a:defRPr lang="en-US" sz="1200" kern="1200" dirty="0" smtClean="0">
          <a:solidFill>
            <a:schemeClr val="tx1"/>
          </a:solidFill>
          <a:latin typeface="+mn-lt"/>
          <a:ea typeface="+mn-ea"/>
          <a:cs typeface="+mn-cs"/>
        </a:defRPr>
      </a:lvl4pPr>
      <a:lvl5pPr marL="0" indent="0" algn="l" defTabSz="995690" rtl="0" eaLnBrk="1" latinLnBrk="0" hangingPunct="1">
        <a:lnSpc>
          <a:spcPct val="110000"/>
        </a:lnSpc>
        <a:spcBef>
          <a:spcPts val="1800"/>
        </a:spcBef>
        <a:spcAft>
          <a:spcPts val="0"/>
        </a:spcAft>
        <a:buClrTx/>
        <a:buFont typeface="Arial" pitchFamily="34" charset="0"/>
        <a:buNone/>
        <a:defRPr lang="en-GB" sz="1200" b="0" kern="1200" dirty="0" smtClean="0">
          <a:solidFill>
            <a:schemeClr val="tx1"/>
          </a:solidFill>
          <a:latin typeface="Ninety One Visuelt Medium" panose="020B0603050202040104" pitchFamily="34" charset="0"/>
          <a:ea typeface="+mn-ea"/>
          <a:cs typeface="+mn-cs"/>
        </a:defRPr>
      </a:lvl5pPr>
      <a:lvl6pPr marL="895350" indent="-171450" algn="l" defTabSz="995690" rtl="0" eaLnBrk="1" latinLnBrk="0" hangingPunct="1">
        <a:lnSpc>
          <a:spcPct val="110000"/>
        </a:lnSpc>
        <a:spcBef>
          <a:spcPts val="0"/>
        </a:spcBef>
        <a:spcAft>
          <a:spcPts val="600"/>
        </a:spcAft>
        <a:buClrTx/>
        <a:buFont typeface="Arial" pitchFamily="34" charset="0"/>
        <a:buNone/>
        <a:defRPr sz="1600" kern="1200" baseline="0">
          <a:solidFill>
            <a:schemeClr val="tx1"/>
          </a:solidFill>
          <a:latin typeface="+mn-lt"/>
          <a:ea typeface="+mn-ea"/>
          <a:cs typeface="+mn-cs"/>
        </a:defRPr>
      </a:lvl6pPr>
      <a:lvl7pPr marL="893763" indent="-180975" algn="l" defTabSz="995690" rtl="0" eaLnBrk="1" latinLnBrk="0" hangingPunct="1">
        <a:lnSpc>
          <a:spcPct val="110000"/>
        </a:lnSpc>
        <a:spcBef>
          <a:spcPts val="0"/>
        </a:spcBef>
        <a:spcAft>
          <a:spcPts val="600"/>
        </a:spcAft>
        <a:buClr>
          <a:schemeClr val="tx2"/>
        </a:buClr>
        <a:buFont typeface="Arial" pitchFamily="34" charset="0"/>
        <a:buChar char="‒"/>
        <a:defRPr sz="1600" kern="1200" baseline="0">
          <a:solidFill>
            <a:schemeClr val="tx1"/>
          </a:solidFill>
          <a:latin typeface="+mn-lt"/>
          <a:ea typeface="+mn-ea"/>
          <a:cs typeface="+mn-cs"/>
        </a:defRPr>
      </a:lvl7pPr>
      <a:lvl8pPr marL="1073150" indent="-179388" algn="l" defTabSz="995690" rtl="0" eaLnBrk="1" latinLnBrk="0" hangingPunct="1">
        <a:lnSpc>
          <a:spcPct val="110000"/>
        </a:lnSpc>
        <a:spcBef>
          <a:spcPts val="0"/>
        </a:spcBef>
        <a:spcAft>
          <a:spcPts val="600"/>
        </a:spcAft>
        <a:buClr>
          <a:schemeClr val="tx2"/>
        </a:buClr>
        <a:buFont typeface="Arial" pitchFamily="34" charset="0"/>
        <a:buChar char="‒"/>
        <a:defRPr sz="1600" kern="1200" baseline="0">
          <a:solidFill>
            <a:schemeClr val="tx1"/>
          </a:solidFill>
          <a:latin typeface="+mn-lt"/>
          <a:ea typeface="+mn-ea"/>
          <a:cs typeface="+mn-cs"/>
        </a:defRPr>
      </a:lvl8pPr>
      <a:lvl9pPr marL="1254125" indent="-180975" algn="l" defTabSz="995690" rtl="0" eaLnBrk="1" latinLnBrk="0" hangingPunct="1">
        <a:lnSpc>
          <a:spcPct val="110000"/>
        </a:lnSpc>
        <a:spcBef>
          <a:spcPts val="0"/>
        </a:spcBef>
        <a:spcAft>
          <a:spcPts val="600"/>
        </a:spcAft>
        <a:buClr>
          <a:schemeClr val="tx2"/>
        </a:buClr>
        <a:buFont typeface="Arial" pitchFamily="34" charset="0"/>
        <a:buNone/>
        <a:defRPr sz="1600" kern="1200" baseline="0">
          <a:solidFill>
            <a:schemeClr val="tx1"/>
          </a:solidFill>
          <a:latin typeface="+mn-lt"/>
          <a:ea typeface="+mn-ea"/>
          <a:cs typeface="+mn-cs"/>
        </a:defRPr>
      </a:lvl9pPr>
    </p:bodyStyle>
    <p:otherStyle>
      <a:defPPr>
        <a:defRPr lang="en-US"/>
      </a:defPPr>
      <a:lvl1pPr marL="0" indent="0" algn="l" defTabSz="995690" rtl="0" eaLnBrk="1" latinLnBrk="0" hangingPunct="1">
        <a:lnSpc>
          <a:spcPct val="100000"/>
        </a:lnSpc>
        <a:spcBef>
          <a:spcPts val="600"/>
        </a:spcBef>
        <a:spcAft>
          <a:spcPts val="0"/>
        </a:spcAft>
        <a:buFont typeface="Arial" pitchFamily="34" charset="0"/>
        <a:buNone/>
        <a:defRPr lang="en-US" sz="1200" b="0" kern="1200" dirty="0" smtClean="0">
          <a:solidFill>
            <a:schemeClr val="tx1"/>
          </a:solidFill>
          <a:latin typeface="+mn-lt"/>
          <a:ea typeface="+mn-ea"/>
          <a:cs typeface="+mn-cs"/>
        </a:defRPr>
      </a:lvl1pPr>
      <a:lvl2pPr marL="266700" indent="-266700" algn="l" defTabSz="995690" rtl="0" eaLnBrk="1" latinLnBrk="0" hangingPunct="1">
        <a:lnSpc>
          <a:spcPct val="100000"/>
        </a:lnSpc>
        <a:spcBef>
          <a:spcPts val="600"/>
        </a:spcBef>
        <a:spcAft>
          <a:spcPts val="0"/>
        </a:spcAft>
        <a:buClr>
          <a:srgbClr val="4D4D4F"/>
        </a:buClr>
        <a:buSzPct val="100000"/>
        <a:buFont typeface="Arial" panose="020B0604020202020204" pitchFamily="34" charset="0"/>
        <a:buChar char="‒"/>
        <a:defRPr lang="en-US" sz="1200" b="0" kern="1200" baseline="0" dirty="0" smtClean="0">
          <a:solidFill>
            <a:schemeClr val="tx1"/>
          </a:solidFill>
          <a:latin typeface="+mn-lt"/>
          <a:ea typeface="+mn-ea"/>
          <a:cs typeface="+mn-cs"/>
        </a:defRPr>
      </a:lvl2pPr>
      <a:lvl3pPr marL="542925" indent="-276225" algn="l" defTabSz="995690" rtl="0" eaLnBrk="1" latinLnBrk="0" hangingPunct="1">
        <a:lnSpc>
          <a:spcPct val="100000"/>
        </a:lnSpc>
        <a:spcBef>
          <a:spcPts val="300"/>
        </a:spcBef>
        <a:spcAft>
          <a:spcPts val="0"/>
        </a:spcAft>
        <a:buClr>
          <a:srgbClr val="4D4D4F"/>
        </a:buClr>
        <a:buFont typeface="Arial" pitchFamily="34" charset="0"/>
        <a:buChar char="‒"/>
        <a:defRPr lang="en-US" sz="1200" kern="1200" dirty="0" smtClean="0">
          <a:solidFill>
            <a:schemeClr val="tx1"/>
          </a:solidFill>
          <a:latin typeface="+mn-lt"/>
          <a:ea typeface="+mn-ea"/>
          <a:cs typeface="+mn-cs"/>
        </a:defRPr>
      </a:lvl3pPr>
      <a:lvl4pPr marL="809625" indent="-266700" algn="l" defTabSz="995690" rtl="0" eaLnBrk="1" latinLnBrk="0" hangingPunct="1">
        <a:lnSpc>
          <a:spcPct val="100000"/>
        </a:lnSpc>
        <a:spcBef>
          <a:spcPts val="300"/>
        </a:spcBef>
        <a:spcAft>
          <a:spcPts val="0"/>
        </a:spcAft>
        <a:buClr>
          <a:srgbClr val="4D4D4F"/>
        </a:buClr>
        <a:buFont typeface="Arial" pitchFamily="34" charset="0"/>
        <a:buChar char="‒"/>
        <a:defRPr lang="en-US" sz="1200" kern="1200" dirty="0" smtClean="0">
          <a:solidFill>
            <a:schemeClr val="tx1"/>
          </a:solidFill>
          <a:latin typeface="+mn-lt"/>
          <a:ea typeface="+mn-ea"/>
          <a:cs typeface="+mn-cs"/>
        </a:defRPr>
      </a:lvl4pPr>
      <a:lvl5pPr marL="0" indent="0" algn="l" defTabSz="995690" rtl="0" eaLnBrk="1" latinLnBrk="0" hangingPunct="1">
        <a:lnSpc>
          <a:spcPct val="100000"/>
        </a:lnSpc>
        <a:spcBef>
          <a:spcPts val="1800"/>
        </a:spcBef>
        <a:spcAft>
          <a:spcPts val="0"/>
        </a:spcAft>
        <a:buClrTx/>
        <a:buFont typeface="Arial" pitchFamily="34" charset="0"/>
        <a:buNone/>
        <a:defRPr lang="en-GB" sz="1200" b="1" kern="1200" dirty="0" smtClean="0">
          <a:solidFill>
            <a:schemeClr val="tx1"/>
          </a:solidFill>
          <a:latin typeface="+mj-lt"/>
          <a:ea typeface="+mn-ea"/>
          <a:cs typeface="+mn-cs"/>
        </a:defRPr>
      </a:lvl5pPr>
      <a:lvl6pPr marL="895350" indent="-171450" algn="l" defTabSz="995690" rtl="0" eaLnBrk="1" latinLnBrk="0" hangingPunct="1">
        <a:lnSpc>
          <a:spcPct val="110000"/>
        </a:lnSpc>
        <a:spcBef>
          <a:spcPts val="0"/>
        </a:spcBef>
        <a:spcAft>
          <a:spcPts val="600"/>
        </a:spcAft>
        <a:buClrTx/>
        <a:buFont typeface="Arial" pitchFamily="34" charset="0"/>
        <a:buNone/>
        <a:defRPr sz="1600" kern="1200" baseline="0">
          <a:solidFill>
            <a:schemeClr val="tx1"/>
          </a:solidFill>
          <a:latin typeface="+mn-lt"/>
          <a:ea typeface="+mn-ea"/>
          <a:cs typeface="+mn-cs"/>
        </a:defRPr>
      </a:lvl6pPr>
      <a:lvl7pPr marL="893763" indent="-180975" algn="l" defTabSz="995690" rtl="0" eaLnBrk="1" latinLnBrk="0" hangingPunct="1">
        <a:lnSpc>
          <a:spcPct val="110000"/>
        </a:lnSpc>
        <a:spcBef>
          <a:spcPts val="0"/>
        </a:spcBef>
        <a:spcAft>
          <a:spcPts val="600"/>
        </a:spcAft>
        <a:buClr>
          <a:schemeClr val="tx2"/>
        </a:buClr>
        <a:buFont typeface="Arial" pitchFamily="34" charset="0"/>
        <a:buChar char="‒"/>
        <a:defRPr sz="1600" kern="1200" baseline="0">
          <a:solidFill>
            <a:schemeClr val="tx1"/>
          </a:solidFill>
          <a:latin typeface="+mn-lt"/>
          <a:ea typeface="+mn-ea"/>
          <a:cs typeface="+mn-cs"/>
        </a:defRPr>
      </a:lvl7pPr>
      <a:lvl8pPr marL="1073150" indent="-179388" algn="l" defTabSz="995690" rtl="0" eaLnBrk="1" latinLnBrk="0" hangingPunct="1">
        <a:lnSpc>
          <a:spcPct val="110000"/>
        </a:lnSpc>
        <a:spcBef>
          <a:spcPts val="0"/>
        </a:spcBef>
        <a:spcAft>
          <a:spcPts val="600"/>
        </a:spcAft>
        <a:buClr>
          <a:schemeClr val="tx2"/>
        </a:buClr>
        <a:buFont typeface="Arial" pitchFamily="34" charset="0"/>
        <a:buChar char="‒"/>
        <a:defRPr sz="1600" kern="1200" baseline="0">
          <a:solidFill>
            <a:schemeClr val="tx1"/>
          </a:solidFill>
          <a:latin typeface="+mn-lt"/>
          <a:ea typeface="+mn-ea"/>
          <a:cs typeface="+mn-cs"/>
        </a:defRPr>
      </a:lvl8pPr>
      <a:lvl9pPr marL="1254125" indent="-180975" algn="l" defTabSz="995690" rtl="0" eaLnBrk="1" latinLnBrk="0" hangingPunct="1">
        <a:lnSpc>
          <a:spcPct val="110000"/>
        </a:lnSpc>
        <a:spcBef>
          <a:spcPts val="0"/>
        </a:spcBef>
        <a:spcAft>
          <a:spcPts val="600"/>
        </a:spcAft>
        <a:buClr>
          <a:schemeClr val="tx2"/>
        </a:buClr>
        <a:buFont typeface="Arial" pitchFamily="34" charset="0"/>
        <a:buNone/>
        <a:defRPr sz="1600" kern="1200" baseline="0">
          <a:solidFill>
            <a:schemeClr val="tx1"/>
          </a:solidFill>
          <a:latin typeface="+mn-lt"/>
          <a:ea typeface="+mn-ea"/>
          <a:cs typeface="+mn-cs"/>
        </a:defRPr>
      </a:lvl9pPr>
    </p:otherStyle>
  </p:txStyles>
  <p:extLst>
    <p:ext uri="{27BBF7A9-308A-43DC-89C8-2F10F3537804}">
      <p15:sldGuideLst xmlns:p15="http://schemas.microsoft.com/office/powerpoint/2012/main">
        <p15:guide id="0" pos="352" userDrawn="1">
          <p15:clr>
            <a:srgbClr val="F26B43"/>
          </p15:clr>
        </p15:guide>
        <p15:guide id="14" pos="536" userDrawn="1">
          <p15:clr>
            <a:srgbClr val="F26B43"/>
          </p15:clr>
        </p15:guide>
        <p15:guide id="15" pos="7564" userDrawn="1">
          <p15:clr>
            <a:srgbClr val="F26B43"/>
          </p15:clr>
        </p15:guide>
        <p15:guide id="16" orient="horz" pos="414" userDrawn="1">
          <p15:clr>
            <a:srgbClr val="F26B43"/>
          </p15:clr>
        </p15:guide>
        <p15:guide id="18" pos="3995" userDrawn="1">
          <p15:clr>
            <a:srgbClr val="F26B43"/>
          </p15:clr>
        </p15:guide>
        <p15:guide id="20" pos="4099" userDrawn="1">
          <p15:clr>
            <a:srgbClr val="F26B43"/>
          </p15:clr>
        </p15:guide>
        <p15:guide id="21" orient="horz" pos="1132" userDrawn="1">
          <p15:clr>
            <a:srgbClr val="F26B43"/>
          </p15:clr>
        </p15:guide>
        <p15:guide id="22" orient="horz" pos="3765" userDrawn="1">
          <p15:clr>
            <a:srgbClr val="F26B43"/>
          </p15:clr>
        </p15:guide>
        <p15:guide id="23" orient="horz" pos="522" userDrawn="1">
          <p15:clr>
            <a:srgbClr val="F26B43"/>
          </p15:clr>
        </p15:guide>
      </p15:sldGuideLst>
    </p:ext>
  </p:extLst>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p:cNvSpPr>
            <a:spLocks noGrp="1"/>
          </p:cNvSpPr>
          <p:nvPr>
            <p:ph type="title"/>
          </p:nvPr>
        </p:nvSpPr>
        <p:spPr bwMode="gray">
          <a:xfrm>
            <a:off x="850970" y="431967"/>
            <a:ext cx="11163935" cy="33855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p>
            <a:pPr lvl="0" algn="l" rtl="0" fontAlgn="base">
              <a:spcBef>
                <a:spcPct val="0"/>
              </a:spcBef>
              <a:spcAft>
                <a:spcPct val="0"/>
              </a:spcAft>
            </a:pPr>
            <a:r>
              <a:rPr lang="en-US" noProof="0"/>
              <a:t>Click to edit Master title style</a:t>
            </a:r>
            <a:endParaRPr lang="en-GB" noProof="0" dirty="0"/>
          </a:p>
        </p:txBody>
      </p:sp>
      <p:sp>
        <p:nvSpPr>
          <p:cNvPr id="10" name="Text Placeholder 9"/>
          <p:cNvSpPr>
            <a:spLocks noGrp="1"/>
          </p:cNvSpPr>
          <p:nvPr>
            <p:ph type="body" idx="1"/>
          </p:nvPr>
        </p:nvSpPr>
        <p:spPr bwMode="gray">
          <a:xfrm>
            <a:off x="850970" y="1632275"/>
            <a:ext cx="11163935" cy="1390252"/>
          </a:xfrm>
          <a:prstGeom prst="rect">
            <a:avLst/>
          </a:prstGeom>
        </p:spPr>
        <p:txBody>
          <a:bodyPr vert="horz" wrap="square" lIns="0" tIns="0" rIns="0" bIns="0" rtlCol="0">
            <a:spAutoFit/>
          </a:bodyPr>
          <a:lstStyle/>
          <a:p>
            <a:pPr lvl="0"/>
            <a:r>
              <a:rPr lang="en-US" noProof="0" dirty="0"/>
              <a:t>Text (level 1)</a:t>
            </a:r>
          </a:p>
          <a:p>
            <a:pPr lvl="1"/>
            <a:r>
              <a:rPr lang="en-US" noProof="0" dirty="0"/>
              <a:t>Bullet (level 2)</a:t>
            </a:r>
          </a:p>
          <a:p>
            <a:pPr lvl="2"/>
            <a:r>
              <a:rPr lang="en-US" noProof="0" dirty="0"/>
              <a:t>Bullet (level 3)</a:t>
            </a:r>
          </a:p>
          <a:p>
            <a:pPr lvl="3"/>
            <a:r>
              <a:rPr lang="en-US" noProof="0" dirty="0"/>
              <a:t>Bullet (level 4)</a:t>
            </a:r>
          </a:p>
          <a:p>
            <a:pPr lvl="4"/>
            <a:r>
              <a:rPr lang="en-US" noProof="0" dirty="0"/>
              <a:t>Heading (level 5)</a:t>
            </a:r>
          </a:p>
        </p:txBody>
      </p:sp>
      <p:sp>
        <p:nvSpPr>
          <p:cNvPr id="7" name="Slide No. Placeholder"/>
          <p:cNvSpPr txBox="1">
            <a:spLocks/>
          </p:cNvSpPr>
          <p:nvPr/>
        </p:nvSpPr>
        <p:spPr bwMode="gray">
          <a:xfrm>
            <a:off x="11846760" y="6628193"/>
            <a:ext cx="168144" cy="125617"/>
          </a:xfrm>
          <a:prstGeom prst="rect">
            <a:avLst/>
          </a:prstGeom>
          <a:noFill/>
          <a:ln w="9525" algn="ctr">
            <a:noFill/>
            <a:miter lim="800000"/>
            <a:headEnd/>
            <a:tailEnd/>
          </a:ln>
          <a:effectLst/>
        </p:spPr>
        <p:txBody>
          <a:bodyPr wrap="square" lIns="0" tIns="0" rIns="0" bIns="0">
            <a:spAutoFit/>
          </a:bodyPr>
          <a:lstStyle>
            <a:lvl1pPr algn="r">
              <a:defRPr sz="1200">
                <a:solidFill>
                  <a:schemeClr val="tx1">
                    <a:tint val="75000"/>
                  </a:schemeClr>
                </a:solidFill>
              </a:defRPr>
            </a:lvl1pPr>
          </a:lstStyle>
          <a:p>
            <a:pPr marL="0" marR="0" lvl="0" indent="0" algn="r" defTabSz="903091" rtl="0" eaLnBrk="1" fontAlgn="base" latinLnBrk="0" hangingPunct="1">
              <a:lnSpc>
                <a:spcPct val="100000"/>
              </a:lnSpc>
              <a:spcBef>
                <a:spcPct val="0"/>
              </a:spcBef>
              <a:spcAft>
                <a:spcPct val="0"/>
              </a:spcAft>
              <a:buClrTx/>
              <a:buSzTx/>
              <a:buFontTx/>
              <a:buNone/>
              <a:tabLst/>
              <a:defRPr/>
            </a:pPr>
            <a:fld id="{CA2AB277-B7D8-41C2-8903-16C7182C2CBB}" type="slidenum">
              <a:rPr lang="en-GB" sz="816" noProof="0" smtClean="0">
                <a:solidFill>
                  <a:schemeClr val="tx1"/>
                </a:solidFill>
                <a:cs typeface="Arial" charset="0"/>
              </a:rPr>
              <a:pPr marL="0" marR="0" lvl="0" indent="0" algn="r" defTabSz="903091" rtl="0" eaLnBrk="1" fontAlgn="base" latinLnBrk="0" hangingPunct="1">
                <a:lnSpc>
                  <a:spcPct val="100000"/>
                </a:lnSpc>
                <a:spcBef>
                  <a:spcPct val="0"/>
                </a:spcBef>
                <a:spcAft>
                  <a:spcPct val="0"/>
                </a:spcAft>
                <a:buClrTx/>
                <a:buSzTx/>
                <a:buFontTx/>
                <a:buNone/>
                <a:tabLst/>
                <a:defRPr/>
              </a:pPr>
              <a:t>‹#›</a:t>
            </a:fld>
            <a:endParaRPr lang="en-GB" sz="816" noProof="0" dirty="0">
              <a:solidFill>
                <a:schemeClr val="tx1"/>
              </a:solidFill>
              <a:cs typeface="Arial" charset="0"/>
            </a:endParaRPr>
          </a:p>
        </p:txBody>
      </p:sp>
      <p:sp>
        <p:nvSpPr>
          <p:cNvPr id="8" name="Info Placeholder"/>
          <p:cNvSpPr/>
          <p:nvPr/>
        </p:nvSpPr>
        <p:spPr bwMode="gray">
          <a:xfrm>
            <a:off x="1509460" y="6326044"/>
            <a:ext cx="4752715" cy="125617"/>
          </a:xfrm>
          <a:prstGeom prst="rect">
            <a:avLst/>
          </a:prstGeom>
          <a:noFill/>
          <a:ln w="9525" algn="ctr">
            <a:noFill/>
            <a:miter lim="800000"/>
            <a:headEnd/>
            <a:tailEnd/>
          </a:ln>
          <a:effectLst/>
        </p:spPr>
        <p:txBody>
          <a:bodyPr wrap="square" lIns="0" tIns="0" rIns="0" bIns="0">
            <a:noAutofit/>
          </a:bodyPr>
          <a:lstStyle/>
          <a:p>
            <a:pPr marR="0" lvl="0" indent="0" fontAlgn="base">
              <a:lnSpc>
                <a:spcPct val="100000"/>
              </a:lnSpc>
              <a:spcBef>
                <a:spcPct val="0"/>
              </a:spcBef>
              <a:spcAft>
                <a:spcPct val="0"/>
              </a:spcAft>
              <a:buClrTx/>
              <a:buSzTx/>
              <a:buFontTx/>
              <a:buNone/>
              <a:tabLst/>
            </a:pPr>
            <a:endParaRPr lang="en-GB" sz="816" dirty="0">
              <a:solidFill>
                <a:schemeClr val="tx2"/>
              </a:solidFill>
              <a:cs typeface="Arial" charset="0"/>
            </a:endParaRPr>
          </a:p>
        </p:txBody>
      </p:sp>
      <p:sp>
        <p:nvSpPr>
          <p:cNvPr id="11" name="Info Placeholder"/>
          <p:cNvSpPr/>
          <p:nvPr/>
        </p:nvSpPr>
        <p:spPr bwMode="gray">
          <a:xfrm>
            <a:off x="757625" y="6451661"/>
            <a:ext cx="742502" cy="97703"/>
          </a:xfrm>
          <a:prstGeom prst="rect">
            <a:avLst/>
          </a:prstGeom>
          <a:noFill/>
          <a:ln w="9525" algn="ctr">
            <a:noFill/>
            <a:miter lim="800000"/>
            <a:headEnd/>
            <a:tailEnd/>
          </a:ln>
          <a:effectLst/>
        </p:spPr>
        <p:txBody>
          <a:bodyPr wrap="square" lIns="0" tIns="0" rIns="0" bIns="0">
            <a:noAutofit/>
          </a:bodyPr>
          <a:lstStyle/>
          <a:p>
            <a:pPr marL="0" marR="0" lvl="0" indent="0" algn="l" defTabSz="903091" rtl="0" eaLnBrk="1" fontAlgn="base" latinLnBrk="0" hangingPunct="1">
              <a:lnSpc>
                <a:spcPct val="100000"/>
              </a:lnSpc>
              <a:spcBef>
                <a:spcPct val="0"/>
              </a:spcBef>
              <a:spcAft>
                <a:spcPct val="0"/>
              </a:spcAft>
              <a:buClrTx/>
              <a:buSzTx/>
              <a:buFontTx/>
              <a:buNone/>
              <a:tabLst/>
              <a:defRPr/>
            </a:pPr>
            <a:endParaRPr lang="en-GB" sz="635" dirty="0">
              <a:solidFill>
                <a:schemeClr val="bg2"/>
              </a:solidFill>
              <a:cs typeface="Arial" charset="0"/>
            </a:endParaRPr>
          </a:p>
        </p:txBody>
      </p:sp>
      <p:sp>
        <p:nvSpPr>
          <p:cNvPr id="13" name="Info Placeholder"/>
          <p:cNvSpPr/>
          <p:nvPr/>
        </p:nvSpPr>
        <p:spPr bwMode="gray">
          <a:xfrm>
            <a:off x="757625" y="6451661"/>
            <a:ext cx="742502" cy="97703"/>
          </a:xfrm>
          <a:prstGeom prst="rect">
            <a:avLst/>
          </a:prstGeom>
          <a:noFill/>
          <a:ln w="9525" algn="ctr">
            <a:noFill/>
            <a:miter lim="800000"/>
            <a:headEnd/>
            <a:tailEnd/>
          </a:ln>
          <a:effectLst/>
        </p:spPr>
        <p:txBody>
          <a:bodyPr wrap="square" lIns="0" tIns="0" rIns="0" bIns="0">
            <a:noAutofit/>
          </a:bodyPr>
          <a:lstStyle/>
          <a:p>
            <a:pPr marL="0" marR="0" lvl="0" indent="0" algn="l" defTabSz="903091" rtl="0" eaLnBrk="1" fontAlgn="base" latinLnBrk="0" hangingPunct="1">
              <a:lnSpc>
                <a:spcPct val="100000"/>
              </a:lnSpc>
              <a:spcBef>
                <a:spcPct val="0"/>
              </a:spcBef>
              <a:spcAft>
                <a:spcPct val="0"/>
              </a:spcAft>
              <a:buClrTx/>
              <a:buSzTx/>
              <a:buFontTx/>
              <a:buNone/>
              <a:tabLst/>
              <a:defRPr/>
            </a:pPr>
            <a:endParaRPr lang="en-GB" sz="635" dirty="0">
              <a:solidFill>
                <a:schemeClr val="bg2"/>
              </a:solidFill>
              <a:cs typeface="Arial" charset="0"/>
            </a:endParaRPr>
          </a:p>
        </p:txBody>
      </p:sp>
      <p:sp>
        <p:nvSpPr>
          <p:cNvPr id="30" name="Info Placeholder">
            <a:extLst>
              <a:ext uri="{FF2B5EF4-FFF2-40B4-BE49-F238E27FC236}">
                <a16:creationId xmlns:a16="http://schemas.microsoft.com/office/drawing/2014/main" id="{B31C3C08-57D3-4987-BC26-08F75873D71D}"/>
              </a:ext>
            </a:extLst>
          </p:cNvPr>
          <p:cNvSpPr/>
          <p:nvPr/>
        </p:nvSpPr>
        <p:spPr bwMode="gray">
          <a:xfrm>
            <a:off x="510002" y="6469102"/>
            <a:ext cx="742502" cy="97703"/>
          </a:xfrm>
          <a:prstGeom prst="rect">
            <a:avLst/>
          </a:prstGeom>
          <a:noFill/>
          <a:ln w="9525" algn="ctr">
            <a:noFill/>
            <a:miter lim="800000"/>
            <a:headEnd/>
            <a:tailEnd/>
          </a:ln>
          <a:effectLst/>
        </p:spPr>
        <p:txBody>
          <a:bodyPr wrap="square" lIns="0" tIns="0" rIns="0" bIns="0">
            <a:noAutofit/>
          </a:bodyPr>
          <a:lstStyle/>
          <a:p>
            <a:pPr marL="0" marR="0" lvl="0" indent="0" algn="l" defTabSz="903091" rtl="0" eaLnBrk="1" fontAlgn="base" latinLnBrk="0" hangingPunct="1">
              <a:lnSpc>
                <a:spcPct val="100000"/>
              </a:lnSpc>
              <a:spcBef>
                <a:spcPct val="0"/>
              </a:spcBef>
              <a:spcAft>
                <a:spcPct val="0"/>
              </a:spcAft>
              <a:buClrTx/>
              <a:buSzTx/>
              <a:buFontTx/>
              <a:buNone/>
              <a:tabLst/>
              <a:defRPr/>
            </a:pPr>
            <a:endParaRPr lang="en-GB" sz="635" dirty="0">
              <a:solidFill>
                <a:schemeClr val="bg2"/>
              </a:solidFill>
              <a:cs typeface="Arial" charset="0"/>
            </a:endParaRPr>
          </a:p>
        </p:txBody>
      </p:sp>
      <p:pic>
        <p:nvPicPr>
          <p:cNvPr id="4" name="Picture 3">
            <a:extLst>
              <a:ext uri="{FF2B5EF4-FFF2-40B4-BE49-F238E27FC236}">
                <a16:creationId xmlns:a16="http://schemas.microsoft.com/office/drawing/2014/main" id="{0A6DF0F3-1E62-4B3C-8FF4-F8885B6A5819}"/>
              </a:ext>
            </a:extLst>
          </p:cNvPr>
          <p:cNvPicPr>
            <a:picLocks noChangeAspect="1"/>
          </p:cNvPicPr>
          <p:nvPr/>
        </p:nvPicPr>
        <p:blipFill>
          <a:blip r:embed="rId4"/>
          <a:stretch>
            <a:fillRect/>
          </a:stretch>
        </p:blipFill>
        <p:spPr>
          <a:xfrm>
            <a:off x="300570" y="477064"/>
            <a:ext cx="258584" cy="353123"/>
          </a:xfrm>
          <a:prstGeom prst="rect">
            <a:avLst/>
          </a:prstGeom>
        </p:spPr>
      </p:pic>
    </p:spTree>
    <p:extLst>
      <p:ext uri="{BB962C8B-B14F-4D97-AF65-F5344CB8AC3E}">
        <p14:creationId xmlns:p14="http://schemas.microsoft.com/office/powerpoint/2010/main" val="2374493162"/>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p:txStyles>
    <p:titleStyle>
      <a:lvl1pPr algn="l" defTabSz="995690" rtl="0" eaLnBrk="1" latinLnBrk="0" hangingPunct="1">
        <a:spcBef>
          <a:spcPct val="0"/>
        </a:spcBef>
        <a:buNone/>
        <a:defRPr lang="en-GB" sz="2200" kern="1200" dirty="0" smtClean="0">
          <a:solidFill>
            <a:schemeClr val="tx1"/>
          </a:solidFill>
          <a:latin typeface="+mj-lt"/>
          <a:ea typeface="+mj-ea"/>
          <a:cs typeface="+mj-cs"/>
        </a:defRPr>
      </a:lvl1pPr>
    </p:titleStyle>
    <p:bodyStyle>
      <a:lvl1pPr marL="0" indent="0" algn="l" defTabSz="995690" rtl="0" eaLnBrk="1" latinLnBrk="0" hangingPunct="1">
        <a:lnSpc>
          <a:spcPct val="110000"/>
        </a:lnSpc>
        <a:spcBef>
          <a:spcPts val="600"/>
        </a:spcBef>
        <a:spcAft>
          <a:spcPts val="0"/>
        </a:spcAft>
        <a:buFont typeface="Arial" pitchFamily="34" charset="0"/>
        <a:buNone/>
        <a:defRPr lang="en-US" sz="1200" b="0" kern="1200" dirty="0" smtClean="0">
          <a:solidFill>
            <a:schemeClr val="tx1"/>
          </a:solidFill>
          <a:latin typeface="+mn-lt"/>
          <a:ea typeface="+mn-ea"/>
          <a:cs typeface="+mn-cs"/>
        </a:defRPr>
      </a:lvl1pPr>
      <a:lvl2pPr marL="266700" indent="-266700" algn="l" defTabSz="995690" rtl="0" eaLnBrk="1" latinLnBrk="0" hangingPunct="1">
        <a:lnSpc>
          <a:spcPct val="110000"/>
        </a:lnSpc>
        <a:spcBef>
          <a:spcPts val="600"/>
        </a:spcBef>
        <a:spcAft>
          <a:spcPts val="0"/>
        </a:spcAft>
        <a:buClr>
          <a:srgbClr val="4D4D4F"/>
        </a:buClr>
        <a:buSzPct val="100000"/>
        <a:buFont typeface="Arial" panose="020B0604020202020204" pitchFamily="34" charset="0"/>
        <a:buChar char="‒"/>
        <a:defRPr lang="en-US" sz="1200" b="0" kern="1200" baseline="0" dirty="0" smtClean="0">
          <a:solidFill>
            <a:schemeClr val="tx1"/>
          </a:solidFill>
          <a:latin typeface="+mn-lt"/>
          <a:ea typeface="+mn-ea"/>
          <a:cs typeface="+mn-cs"/>
        </a:defRPr>
      </a:lvl2pPr>
      <a:lvl3pPr marL="542925" indent="-276225" algn="l" defTabSz="995690" rtl="0" eaLnBrk="1" latinLnBrk="0" hangingPunct="1">
        <a:lnSpc>
          <a:spcPct val="110000"/>
        </a:lnSpc>
        <a:spcBef>
          <a:spcPts val="300"/>
        </a:spcBef>
        <a:spcAft>
          <a:spcPts val="0"/>
        </a:spcAft>
        <a:buClr>
          <a:srgbClr val="4D4D4F"/>
        </a:buClr>
        <a:buFont typeface="Arial" pitchFamily="34" charset="0"/>
        <a:buChar char="‒"/>
        <a:defRPr lang="en-US" sz="1200" kern="1200" dirty="0" smtClean="0">
          <a:solidFill>
            <a:schemeClr val="tx1"/>
          </a:solidFill>
          <a:latin typeface="+mn-lt"/>
          <a:ea typeface="+mn-ea"/>
          <a:cs typeface="+mn-cs"/>
        </a:defRPr>
      </a:lvl3pPr>
      <a:lvl4pPr marL="809625" indent="-266700" algn="l" defTabSz="995690" rtl="0" eaLnBrk="1" latinLnBrk="0" hangingPunct="1">
        <a:lnSpc>
          <a:spcPct val="110000"/>
        </a:lnSpc>
        <a:spcBef>
          <a:spcPts val="300"/>
        </a:spcBef>
        <a:spcAft>
          <a:spcPts val="0"/>
        </a:spcAft>
        <a:buClr>
          <a:srgbClr val="4D4D4F"/>
        </a:buClr>
        <a:buFont typeface="Arial" pitchFamily="34" charset="0"/>
        <a:buChar char="‒"/>
        <a:defRPr lang="en-US" sz="1200" kern="1200" dirty="0" smtClean="0">
          <a:solidFill>
            <a:schemeClr val="tx1"/>
          </a:solidFill>
          <a:latin typeface="+mn-lt"/>
          <a:ea typeface="+mn-ea"/>
          <a:cs typeface="+mn-cs"/>
        </a:defRPr>
      </a:lvl4pPr>
      <a:lvl5pPr marL="0" indent="0" algn="l" defTabSz="995690" rtl="0" eaLnBrk="1" latinLnBrk="0" hangingPunct="1">
        <a:lnSpc>
          <a:spcPct val="110000"/>
        </a:lnSpc>
        <a:spcBef>
          <a:spcPts val="1800"/>
        </a:spcBef>
        <a:spcAft>
          <a:spcPts val="0"/>
        </a:spcAft>
        <a:buClrTx/>
        <a:buFont typeface="Arial" pitchFamily="34" charset="0"/>
        <a:buNone/>
        <a:defRPr lang="en-GB" sz="1200" b="0" kern="1200" dirty="0" smtClean="0">
          <a:solidFill>
            <a:schemeClr val="tx1"/>
          </a:solidFill>
          <a:latin typeface="Ninety One Visuelt Medium" panose="020B0603050202040104" pitchFamily="34" charset="0"/>
          <a:ea typeface="+mn-ea"/>
          <a:cs typeface="+mn-cs"/>
        </a:defRPr>
      </a:lvl5pPr>
      <a:lvl6pPr marL="895350" indent="-171450" algn="l" defTabSz="995690" rtl="0" eaLnBrk="1" latinLnBrk="0" hangingPunct="1">
        <a:lnSpc>
          <a:spcPct val="110000"/>
        </a:lnSpc>
        <a:spcBef>
          <a:spcPts val="0"/>
        </a:spcBef>
        <a:spcAft>
          <a:spcPts val="600"/>
        </a:spcAft>
        <a:buClrTx/>
        <a:buFont typeface="Arial" pitchFamily="34" charset="0"/>
        <a:buNone/>
        <a:defRPr sz="1600" kern="1200" baseline="0">
          <a:solidFill>
            <a:schemeClr val="tx1"/>
          </a:solidFill>
          <a:latin typeface="+mn-lt"/>
          <a:ea typeface="+mn-ea"/>
          <a:cs typeface="+mn-cs"/>
        </a:defRPr>
      </a:lvl6pPr>
      <a:lvl7pPr marL="893763" indent="-180975" algn="l" defTabSz="995690" rtl="0" eaLnBrk="1" latinLnBrk="0" hangingPunct="1">
        <a:lnSpc>
          <a:spcPct val="110000"/>
        </a:lnSpc>
        <a:spcBef>
          <a:spcPts val="0"/>
        </a:spcBef>
        <a:spcAft>
          <a:spcPts val="600"/>
        </a:spcAft>
        <a:buClr>
          <a:schemeClr val="tx2"/>
        </a:buClr>
        <a:buFont typeface="Arial" pitchFamily="34" charset="0"/>
        <a:buChar char="‒"/>
        <a:defRPr sz="1600" kern="1200" baseline="0">
          <a:solidFill>
            <a:schemeClr val="tx1"/>
          </a:solidFill>
          <a:latin typeface="+mn-lt"/>
          <a:ea typeface="+mn-ea"/>
          <a:cs typeface="+mn-cs"/>
        </a:defRPr>
      </a:lvl7pPr>
      <a:lvl8pPr marL="1073150" indent="-179388" algn="l" defTabSz="995690" rtl="0" eaLnBrk="1" latinLnBrk="0" hangingPunct="1">
        <a:lnSpc>
          <a:spcPct val="110000"/>
        </a:lnSpc>
        <a:spcBef>
          <a:spcPts val="0"/>
        </a:spcBef>
        <a:spcAft>
          <a:spcPts val="600"/>
        </a:spcAft>
        <a:buClr>
          <a:schemeClr val="tx2"/>
        </a:buClr>
        <a:buFont typeface="Arial" pitchFamily="34" charset="0"/>
        <a:buChar char="‒"/>
        <a:defRPr sz="1600" kern="1200" baseline="0">
          <a:solidFill>
            <a:schemeClr val="tx1"/>
          </a:solidFill>
          <a:latin typeface="+mn-lt"/>
          <a:ea typeface="+mn-ea"/>
          <a:cs typeface="+mn-cs"/>
        </a:defRPr>
      </a:lvl8pPr>
      <a:lvl9pPr marL="1254125" indent="-180975" algn="l" defTabSz="995690" rtl="0" eaLnBrk="1" latinLnBrk="0" hangingPunct="1">
        <a:lnSpc>
          <a:spcPct val="110000"/>
        </a:lnSpc>
        <a:spcBef>
          <a:spcPts val="0"/>
        </a:spcBef>
        <a:spcAft>
          <a:spcPts val="600"/>
        </a:spcAft>
        <a:buClr>
          <a:schemeClr val="tx2"/>
        </a:buClr>
        <a:buFont typeface="Arial" pitchFamily="34" charset="0"/>
        <a:buNone/>
        <a:defRPr sz="1600" kern="1200" baseline="0">
          <a:solidFill>
            <a:schemeClr val="tx1"/>
          </a:solidFill>
          <a:latin typeface="+mn-lt"/>
          <a:ea typeface="+mn-ea"/>
          <a:cs typeface="+mn-cs"/>
        </a:defRPr>
      </a:lvl9pPr>
    </p:bodyStyle>
    <p:otherStyle>
      <a:defPPr>
        <a:defRPr lang="en-US"/>
      </a:defPPr>
      <a:lvl1pPr marL="0" indent="0" algn="l" defTabSz="995690" rtl="0" eaLnBrk="1" latinLnBrk="0" hangingPunct="1">
        <a:lnSpc>
          <a:spcPct val="100000"/>
        </a:lnSpc>
        <a:spcBef>
          <a:spcPts val="600"/>
        </a:spcBef>
        <a:spcAft>
          <a:spcPts val="0"/>
        </a:spcAft>
        <a:buFont typeface="Arial" pitchFamily="34" charset="0"/>
        <a:buNone/>
        <a:defRPr lang="en-US" sz="1200" b="0" kern="1200" dirty="0" smtClean="0">
          <a:solidFill>
            <a:schemeClr val="tx1"/>
          </a:solidFill>
          <a:latin typeface="+mn-lt"/>
          <a:ea typeface="+mn-ea"/>
          <a:cs typeface="+mn-cs"/>
        </a:defRPr>
      </a:lvl1pPr>
      <a:lvl2pPr marL="266700" indent="-266700" algn="l" defTabSz="995690" rtl="0" eaLnBrk="1" latinLnBrk="0" hangingPunct="1">
        <a:lnSpc>
          <a:spcPct val="100000"/>
        </a:lnSpc>
        <a:spcBef>
          <a:spcPts val="600"/>
        </a:spcBef>
        <a:spcAft>
          <a:spcPts val="0"/>
        </a:spcAft>
        <a:buClr>
          <a:srgbClr val="4D4D4F"/>
        </a:buClr>
        <a:buSzPct val="100000"/>
        <a:buFont typeface="Arial" panose="020B0604020202020204" pitchFamily="34" charset="0"/>
        <a:buChar char="‒"/>
        <a:defRPr lang="en-US" sz="1200" b="0" kern="1200" baseline="0" dirty="0" smtClean="0">
          <a:solidFill>
            <a:schemeClr val="tx1"/>
          </a:solidFill>
          <a:latin typeface="+mn-lt"/>
          <a:ea typeface="+mn-ea"/>
          <a:cs typeface="+mn-cs"/>
        </a:defRPr>
      </a:lvl2pPr>
      <a:lvl3pPr marL="542925" indent="-276225" algn="l" defTabSz="995690" rtl="0" eaLnBrk="1" latinLnBrk="0" hangingPunct="1">
        <a:lnSpc>
          <a:spcPct val="100000"/>
        </a:lnSpc>
        <a:spcBef>
          <a:spcPts val="300"/>
        </a:spcBef>
        <a:spcAft>
          <a:spcPts val="0"/>
        </a:spcAft>
        <a:buClr>
          <a:srgbClr val="4D4D4F"/>
        </a:buClr>
        <a:buFont typeface="Arial" pitchFamily="34" charset="0"/>
        <a:buChar char="‒"/>
        <a:defRPr lang="en-US" sz="1200" kern="1200" dirty="0" smtClean="0">
          <a:solidFill>
            <a:schemeClr val="tx1"/>
          </a:solidFill>
          <a:latin typeface="+mn-lt"/>
          <a:ea typeface="+mn-ea"/>
          <a:cs typeface="+mn-cs"/>
        </a:defRPr>
      </a:lvl3pPr>
      <a:lvl4pPr marL="809625" indent="-266700" algn="l" defTabSz="995690" rtl="0" eaLnBrk="1" latinLnBrk="0" hangingPunct="1">
        <a:lnSpc>
          <a:spcPct val="100000"/>
        </a:lnSpc>
        <a:spcBef>
          <a:spcPts val="300"/>
        </a:spcBef>
        <a:spcAft>
          <a:spcPts val="0"/>
        </a:spcAft>
        <a:buClr>
          <a:srgbClr val="4D4D4F"/>
        </a:buClr>
        <a:buFont typeface="Arial" pitchFamily="34" charset="0"/>
        <a:buChar char="‒"/>
        <a:defRPr lang="en-US" sz="1200" kern="1200" dirty="0" smtClean="0">
          <a:solidFill>
            <a:schemeClr val="tx1"/>
          </a:solidFill>
          <a:latin typeface="+mn-lt"/>
          <a:ea typeface="+mn-ea"/>
          <a:cs typeface="+mn-cs"/>
        </a:defRPr>
      </a:lvl4pPr>
      <a:lvl5pPr marL="0" indent="0" algn="l" defTabSz="995690" rtl="0" eaLnBrk="1" latinLnBrk="0" hangingPunct="1">
        <a:lnSpc>
          <a:spcPct val="100000"/>
        </a:lnSpc>
        <a:spcBef>
          <a:spcPts val="1800"/>
        </a:spcBef>
        <a:spcAft>
          <a:spcPts val="0"/>
        </a:spcAft>
        <a:buClrTx/>
        <a:buFont typeface="Arial" pitchFamily="34" charset="0"/>
        <a:buNone/>
        <a:defRPr lang="en-GB" sz="1200" b="1" kern="1200" dirty="0" smtClean="0">
          <a:solidFill>
            <a:schemeClr val="tx1"/>
          </a:solidFill>
          <a:latin typeface="+mj-lt"/>
          <a:ea typeface="+mn-ea"/>
          <a:cs typeface="+mn-cs"/>
        </a:defRPr>
      </a:lvl5pPr>
      <a:lvl6pPr marL="895350" indent="-171450" algn="l" defTabSz="995690" rtl="0" eaLnBrk="1" latinLnBrk="0" hangingPunct="1">
        <a:lnSpc>
          <a:spcPct val="110000"/>
        </a:lnSpc>
        <a:spcBef>
          <a:spcPts val="0"/>
        </a:spcBef>
        <a:spcAft>
          <a:spcPts val="600"/>
        </a:spcAft>
        <a:buClrTx/>
        <a:buFont typeface="Arial" pitchFamily="34" charset="0"/>
        <a:buNone/>
        <a:defRPr sz="1600" kern="1200" baseline="0">
          <a:solidFill>
            <a:schemeClr val="tx1"/>
          </a:solidFill>
          <a:latin typeface="+mn-lt"/>
          <a:ea typeface="+mn-ea"/>
          <a:cs typeface="+mn-cs"/>
        </a:defRPr>
      </a:lvl6pPr>
      <a:lvl7pPr marL="893763" indent="-180975" algn="l" defTabSz="995690" rtl="0" eaLnBrk="1" latinLnBrk="0" hangingPunct="1">
        <a:lnSpc>
          <a:spcPct val="110000"/>
        </a:lnSpc>
        <a:spcBef>
          <a:spcPts val="0"/>
        </a:spcBef>
        <a:spcAft>
          <a:spcPts val="600"/>
        </a:spcAft>
        <a:buClr>
          <a:schemeClr val="tx2"/>
        </a:buClr>
        <a:buFont typeface="Arial" pitchFamily="34" charset="0"/>
        <a:buChar char="‒"/>
        <a:defRPr sz="1600" kern="1200" baseline="0">
          <a:solidFill>
            <a:schemeClr val="tx1"/>
          </a:solidFill>
          <a:latin typeface="+mn-lt"/>
          <a:ea typeface="+mn-ea"/>
          <a:cs typeface="+mn-cs"/>
        </a:defRPr>
      </a:lvl7pPr>
      <a:lvl8pPr marL="1073150" indent="-179388" algn="l" defTabSz="995690" rtl="0" eaLnBrk="1" latinLnBrk="0" hangingPunct="1">
        <a:lnSpc>
          <a:spcPct val="110000"/>
        </a:lnSpc>
        <a:spcBef>
          <a:spcPts val="0"/>
        </a:spcBef>
        <a:spcAft>
          <a:spcPts val="600"/>
        </a:spcAft>
        <a:buClr>
          <a:schemeClr val="tx2"/>
        </a:buClr>
        <a:buFont typeface="Arial" pitchFamily="34" charset="0"/>
        <a:buChar char="‒"/>
        <a:defRPr sz="1600" kern="1200" baseline="0">
          <a:solidFill>
            <a:schemeClr val="tx1"/>
          </a:solidFill>
          <a:latin typeface="+mn-lt"/>
          <a:ea typeface="+mn-ea"/>
          <a:cs typeface="+mn-cs"/>
        </a:defRPr>
      </a:lvl8pPr>
      <a:lvl9pPr marL="1254125" indent="-180975" algn="l" defTabSz="995690" rtl="0" eaLnBrk="1" latinLnBrk="0" hangingPunct="1">
        <a:lnSpc>
          <a:spcPct val="110000"/>
        </a:lnSpc>
        <a:spcBef>
          <a:spcPts val="0"/>
        </a:spcBef>
        <a:spcAft>
          <a:spcPts val="600"/>
        </a:spcAft>
        <a:buClr>
          <a:schemeClr val="tx2"/>
        </a:buClr>
        <a:buFont typeface="Arial" pitchFamily="34" charset="0"/>
        <a:buNone/>
        <a:defRPr sz="1600" kern="1200" baseline="0">
          <a:solidFill>
            <a:schemeClr val="tx1"/>
          </a:solidFill>
          <a:latin typeface="+mn-lt"/>
          <a:ea typeface="+mn-ea"/>
          <a:cs typeface="+mn-cs"/>
        </a:defRPr>
      </a:lvl9pPr>
    </p:otherStyle>
  </p:txStyles>
  <p:extLst>
    <p:ext uri="{27BBF7A9-308A-43DC-89C8-2F10F3537804}">
      <p15:sldGuideLst xmlns:p15="http://schemas.microsoft.com/office/powerpoint/2012/main">
        <p15:guide id="0" pos="352" userDrawn="1">
          <p15:clr>
            <a:srgbClr val="F26B43"/>
          </p15:clr>
        </p15:guide>
        <p15:guide id="14" pos="536" userDrawn="1">
          <p15:clr>
            <a:srgbClr val="F26B43"/>
          </p15:clr>
        </p15:guide>
        <p15:guide id="15" pos="7564" userDrawn="1">
          <p15:clr>
            <a:srgbClr val="F26B43"/>
          </p15:clr>
        </p15:guide>
        <p15:guide id="16" orient="horz" pos="414" userDrawn="1">
          <p15:clr>
            <a:srgbClr val="F26B43"/>
          </p15:clr>
        </p15:guide>
        <p15:guide id="18" pos="3995" userDrawn="1">
          <p15:clr>
            <a:srgbClr val="F26B43"/>
          </p15:clr>
        </p15:guide>
        <p15:guide id="20" pos="4099" userDrawn="1">
          <p15:clr>
            <a:srgbClr val="F26B43"/>
          </p15:clr>
        </p15:guide>
        <p15:guide id="21" orient="horz" pos="1132" userDrawn="1">
          <p15:clr>
            <a:srgbClr val="F26B43"/>
          </p15:clr>
        </p15:guide>
        <p15:guide id="22" orient="horz" pos="3765" userDrawn="1">
          <p15:clr>
            <a:srgbClr val="F26B43"/>
          </p15:clr>
        </p15:guide>
        <p15:guide id="23" orient="horz" pos="522" userDrawn="1">
          <p15:clr>
            <a:srgbClr val="F26B43"/>
          </p15:clr>
        </p15:guide>
      </p15:sldGuideLst>
    </p:ext>
  </p:extLst>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p:cNvSpPr>
            <a:spLocks noGrp="1"/>
          </p:cNvSpPr>
          <p:nvPr>
            <p:ph type="title"/>
          </p:nvPr>
        </p:nvSpPr>
        <p:spPr bwMode="gray">
          <a:xfrm>
            <a:off x="850970" y="432208"/>
            <a:ext cx="11163935" cy="33855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p>
            <a:pPr lvl="0" algn="l" rtl="0" fontAlgn="base">
              <a:spcBef>
                <a:spcPct val="0"/>
              </a:spcBef>
              <a:spcAft>
                <a:spcPct val="0"/>
              </a:spcAft>
            </a:pPr>
            <a:r>
              <a:rPr lang="en-US" noProof="0"/>
              <a:t>Click to edit Master title style</a:t>
            </a:r>
            <a:endParaRPr lang="en-GB" noProof="0" dirty="0"/>
          </a:p>
        </p:txBody>
      </p:sp>
      <p:sp>
        <p:nvSpPr>
          <p:cNvPr id="10" name="Text Placeholder 9"/>
          <p:cNvSpPr>
            <a:spLocks noGrp="1"/>
          </p:cNvSpPr>
          <p:nvPr>
            <p:ph type="body" idx="1"/>
          </p:nvPr>
        </p:nvSpPr>
        <p:spPr bwMode="gray">
          <a:xfrm>
            <a:off x="850970" y="1632275"/>
            <a:ext cx="11163935" cy="1390252"/>
          </a:xfrm>
          <a:prstGeom prst="rect">
            <a:avLst/>
          </a:prstGeom>
        </p:spPr>
        <p:txBody>
          <a:bodyPr vert="horz" wrap="square" lIns="0" tIns="0" rIns="0" bIns="0" rtlCol="0">
            <a:spAutoFit/>
          </a:bodyPr>
          <a:lstStyle/>
          <a:p>
            <a:pPr lvl="0"/>
            <a:r>
              <a:rPr lang="en-US" noProof="0" dirty="0"/>
              <a:t>Text (level 1)</a:t>
            </a:r>
          </a:p>
          <a:p>
            <a:pPr lvl="1"/>
            <a:r>
              <a:rPr lang="en-US" noProof="0" dirty="0"/>
              <a:t>Bullet (level 2)</a:t>
            </a:r>
          </a:p>
          <a:p>
            <a:pPr lvl="2"/>
            <a:r>
              <a:rPr lang="en-US" noProof="0" dirty="0"/>
              <a:t>Bullet (level 3)</a:t>
            </a:r>
          </a:p>
          <a:p>
            <a:pPr lvl="3"/>
            <a:r>
              <a:rPr lang="en-US" noProof="0" dirty="0"/>
              <a:t>Bullet (level 4)</a:t>
            </a:r>
          </a:p>
          <a:p>
            <a:pPr lvl="4"/>
            <a:r>
              <a:rPr lang="en-US" noProof="0" dirty="0"/>
              <a:t>Heading (level 5)</a:t>
            </a:r>
          </a:p>
        </p:txBody>
      </p:sp>
      <p:sp>
        <p:nvSpPr>
          <p:cNvPr id="7" name="Slide No. Placeholder"/>
          <p:cNvSpPr txBox="1">
            <a:spLocks/>
          </p:cNvSpPr>
          <p:nvPr/>
        </p:nvSpPr>
        <p:spPr bwMode="gray">
          <a:xfrm>
            <a:off x="11846760" y="6628193"/>
            <a:ext cx="168144" cy="125617"/>
          </a:xfrm>
          <a:prstGeom prst="rect">
            <a:avLst/>
          </a:prstGeom>
          <a:noFill/>
          <a:ln w="9525" algn="ctr">
            <a:noFill/>
            <a:miter lim="800000"/>
            <a:headEnd/>
            <a:tailEnd/>
          </a:ln>
          <a:effectLst/>
        </p:spPr>
        <p:txBody>
          <a:bodyPr wrap="square" lIns="0" tIns="0" rIns="0" bIns="0">
            <a:spAutoFit/>
          </a:bodyPr>
          <a:lstStyle>
            <a:lvl1pPr algn="r">
              <a:defRPr sz="1200">
                <a:solidFill>
                  <a:schemeClr val="tx1">
                    <a:tint val="75000"/>
                  </a:schemeClr>
                </a:solidFill>
              </a:defRPr>
            </a:lvl1pPr>
          </a:lstStyle>
          <a:p>
            <a:pPr marL="0" marR="0" lvl="0" indent="0" algn="r" defTabSz="903091" rtl="0" eaLnBrk="1" fontAlgn="base" latinLnBrk="0" hangingPunct="1">
              <a:lnSpc>
                <a:spcPct val="100000"/>
              </a:lnSpc>
              <a:spcBef>
                <a:spcPct val="0"/>
              </a:spcBef>
              <a:spcAft>
                <a:spcPct val="0"/>
              </a:spcAft>
              <a:buClrTx/>
              <a:buSzTx/>
              <a:buFontTx/>
              <a:buNone/>
              <a:tabLst/>
              <a:defRPr/>
            </a:pPr>
            <a:fld id="{CA2AB277-B7D8-41C2-8903-16C7182C2CBB}" type="slidenum">
              <a:rPr lang="en-GB" sz="816" noProof="0" smtClean="0">
                <a:solidFill>
                  <a:schemeClr val="tx1"/>
                </a:solidFill>
                <a:cs typeface="Arial" charset="0"/>
              </a:rPr>
              <a:pPr marL="0" marR="0" lvl="0" indent="0" algn="r" defTabSz="903091" rtl="0" eaLnBrk="1" fontAlgn="base" latinLnBrk="0" hangingPunct="1">
                <a:lnSpc>
                  <a:spcPct val="100000"/>
                </a:lnSpc>
                <a:spcBef>
                  <a:spcPct val="0"/>
                </a:spcBef>
                <a:spcAft>
                  <a:spcPct val="0"/>
                </a:spcAft>
                <a:buClrTx/>
                <a:buSzTx/>
                <a:buFontTx/>
                <a:buNone/>
                <a:tabLst/>
                <a:defRPr/>
              </a:pPr>
              <a:t>‹#›</a:t>
            </a:fld>
            <a:endParaRPr lang="en-GB" sz="816" noProof="0" dirty="0">
              <a:solidFill>
                <a:schemeClr val="tx1"/>
              </a:solidFill>
              <a:cs typeface="Arial" charset="0"/>
            </a:endParaRPr>
          </a:p>
        </p:txBody>
      </p:sp>
      <p:sp>
        <p:nvSpPr>
          <p:cNvPr id="8" name="Info Placeholder"/>
          <p:cNvSpPr/>
          <p:nvPr/>
        </p:nvSpPr>
        <p:spPr bwMode="gray">
          <a:xfrm>
            <a:off x="1509460" y="6326044"/>
            <a:ext cx="4752715" cy="125617"/>
          </a:xfrm>
          <a:prstGeom prst="rect">
            <a:avLst/>
          </a:prstGeom>
          <a:noFill/>
          <a:ln w="9525" algn="ctr">
            <a:noFill/>
            <a:miter lim="800000"/>
            <a:headEnd/>
            <a:tailEnd/>
          </a:ln>
          <a:effectLst/>
        </p:spPr>
        <p:txBody>
          <a:bodyPr wrap="square" lIns="0" tIns="0" rIns="0" bIns="0">
            <a:noAutofit/>
          </a:bodyPr>
          <a:lstStyle/>
          <a:p>
            <a:pPr marR="0" lvl="0" indent="0" fontAlgn="base">
              <a:lnSpc>
                <a:spcPct val="100000"/>
              </a:lnSpc>
              <a:spcBef>
                <a:spcPct val="0"/>
              </a:spcBef>
              <a:spcAft>
                <a:spcPct val="0"/>
              </a:spcAft>
              <a:buClrTx/>
              <a:buSzTx/>
              <a:buFontTx/>
              <a:buNone/>
              <a:tabLst/>
            </a:pPr>
            <a:endParaRPr lang="en-GB" sz="816" dirty="0">
              <a:solidFill>
                <a:schemeClr val="tx2"/>
              </a:solidFill>
              <a:cs typeface="Arial" charset="0"/>
            </a:endParaRPr>
          </a:p>
        </p:txBody>
      </p:sp>
      <p:sp>
        <p:nvSpPr>
          <p:cNvPr id="11" name="Info Placeholder"/>
          <p:cNvSpPr/>
          <p:nvPr/>
        </p:nvSpPr>
        <p:spPr bwMode="gray">
          <a:xfrm>
            <a:off x="757625" y="6451661"/>
            <a:ext cx="742502" cy="97703"/>
          </a:xfrm>
          <a:prstGeom prst="rect">
            <a:avLst/>
          </a:prstGeom>
          <a:noFill/>
          <a:ln w="9525" algn="ctr">
            <a:noFill/>
            <a:miter lim="800000"/>
            <a:headEnd/>
            <a:tailEnd/>
          </a:ln>
          <a:effectLst/>
        </p:spPr>
        <p:txBody>
          <a:bodyPr wrap="square" lIns="0" tIns="0" rIns="0" bIns="0">
            <a:noAutofit/>
          </a:bodyPr>
          <a:lstStyle/>
          <a:p>
            <a:pPr marL="0" marR="0" lvl="0" indent="0" algn="l" defTabSz="903091" rtl="0" eaLnBrk="1" fontAlgn="base" latinLnBrk="0" hangingPunct="1">
              <a:lnSpc>
                <a:spcPct val="100000"/>
              </a:lnSpc>
              <a:spcBef>
                <a:spcPct val="0"/>
              </a:spcBef>
              <a:spcAft>
                <a:spcPct val="0"/>
              </a:spcAft>
              <a:buClrTx/>
              <a:buSzTx/>
              <a:buFontTx/>
              <a:buNone/>
              <a:tabLst/>
              <a:defRPr/>
            </a:pPr>
            <a:endParaRPr lang="en-GB" sz="635" dirty="0">
              <a:solidFill>
                <a:schemeClr val="bg2"/>
              </a:solidFill>
              <a:cs typeface="Arial" charset="0"/>
            </a:endParaRPr>
          </a:p>
        </p:txBody>
      </p:sp>
      <p:sp>
        <p:nvSpPr>
          <p:cNvPr id="13" name="Info Placeholder"/>
          <p:cNvSpPr/>
          <p:nvPr/>
        </p:nvSpPr>
        <p:spPr bwMode="gray">
          <a:xfrm>
            <a:off x="757625" y="6451661"/>
            <a:ext cx="742502" cy="97703"/>
          </a:xfrm>
          <a:prstGeom prst="rect">
            <a:avLst/>
          </a:prstGeom>
          <a:noFill/>
          <a:ln w="9525" algn="ctr">
            <a:noFill/>
            <a:miter lim="800000"/>
            <a:headEnd/>
            <a:tailEnd/>
          </a:ln>
          <a:effectLst/>
        </p:spPr>
        <p:txBody>
          <a:bodyPr wrap="square" lIns="0" tIns="0" rIns="0" bIns="0">
            <a:noAutofit/>
          </a:bodyPr>
          <a:lstStyle/>
          <a:p>
            <a:pPr marL="0" marR="0" lvl="0" indent="0" algn="l" defTabSz="903091" rtl="0" eaLnBrk="1" fontAlgn="base" latinLnBrk="0" hangingPunct="1">
              <a:lnSpc>
                <a:spcPct val="100000"/>
              </a:lnSpc>
              <a:spcBef>
                <a:spcPct val="0"/>
              </a:spcBef>
              <a:spcAft>
                <a:spcPct val="0"/>
              </a:spcAft>
              <a:buClrTx/>
              <a:buSzTx/>
              <a:buFontTx/>
              <a:buNone/>
              <a:tabLst/>
              <a:defRPr/>
            </a:pPr>
            <a:endParaRPr lang="en-GB" sz="635" dirty="0">
              <a:solidFill>
                <a:schemeClr val="bg2"/>
              </a:solidFill>
              <a:cs typeface="Arial" charset="0"/>
            </a:endParaRPr>
          </a:p>
        </p:txBody>
      </p:sp>
      <p:sp>
        <p:nvSpPr>
          <p:cNvPr id="30" name="Info Placeholder">
            <a:extLst>
              <a:ext uri="{FF2B5EF4-FFF2-40B4-BE49-F238E27FC236}">
                <a16:creationId xmlns:a16="http://schemas.microsoft.com/office/drawing/2014/main" id="{B31C3C08-57D3-4987-BC26-08F75873D71D}"/>
              </a:ext>
            </a:extLst>
          </p:cNvPr>
          <p:cNvSpPr/>
          <p:nvPr/>
        </p:nvSpPr>
        <p:spPr bwMode="gray">
          <a:xfrm>
            <a:off x="510002" y="6469102"/>
            <a:ext cx="742502" cy="97703"/>
          </a:xfrm>
          <a:prstGeom prst="rect">
            <a:avLst/>
          </a:prstGeom>
          <a:noFill/>
          <a:ln w="9525" algn="ctr">
            <a:noFill/>
            <a:miter lim="800000"/>
            <a:headEnd/>
            <a:tailEnd/>
          </a:ln>
          <a:effectLst/>
        </p:spPr>
        <p:txBody>
          <a:bodyPr wrap="square" lIns="0" tIns="0" rIns="0" bIns="0">
            <a:noAutofit/>
          </a:bodyPr>
          <a:lstStyle/>
          <a:p>
            <a:pPr marL="0" marR="0" lvl="0" indent="0" algn="l" defTabSz="903091" rtl="0" eaLnBrk="1" fontAlgn="base" latinLnBrk="0" hangingPunct="1">
              <a:lnSpc>
                <a:spcPct val="100000"/>
              </a:lnSpc>
              <a:spcBef>
                <a:spcPct val="0"/>
              </a:spcBef>
              <a:spcAft>
                <a:spcPct val="0"/>
              </a:spcAft>
              <a:buClrTx/>
              <a:buSzTx/>
              <a:buFontTx/>
              <a:buNone/>
              <a:tabLst/>
              <a:defRPr/>
            </a:pPr>
            <a:endParaRPr lang="en-GB" sz="635" dirty="0">
              <a:solidFill>
                <a:schemeClr val="bg2"/>
              </a:solidFill>
              <a:cs typeface="Arial" charset="0"/>
            </a:endParaRPr>
          </a:p>
        </p:txBody>
      </p:sp>
      <p:pic>
        <p:nvPicPr>
          <p:cNvPr id="12" name="Picture 11">
            <a:extLst>
              <a:ext uri="{FF2B5EF4-FFF2-40B4-BE49-F238E27FC236}">
                <a16:creationId xmlns:a16="http://schemas.microsoft.com/office/drawing/2014/main" id="{6B82DFAF-96D1-4EDD-BEA9-9B6FB537E1AB}"/>
              </a:ext>
            </a:extLst>
          </p:cNvPr>
          <p:cNvPicPr>
            <a:picLocks noChangeAspect="1"/>
          </p:cNvPicPr>
          <p:nvPr/>
        </p:nvPicPr>
        <p:blipFill>
          <a:blip r:embed="rId3"/>
          <a:stretch>
            <a:fillRect/>
          </a:stretch>
        </p:blipFill>
        <p:spPr>
          <a:xfrm>
            <a:off x="297856" y="476456"/>
            <a:ext cx="258419" cy="352897"/>
          </a:xfrm>
          <a:prstGeom prst="rect">
            <a:avLst/>
          </a:prstGeom>
        </p:spPr>
      </p:pic>
      <p:sp>
        <p:nvSpPr>
          <p:cNvPr id="3" name="ConfidentialStamp">
            <a:extLst>
              <a:ext uri="{FF2B5EF4-FFF2-40B4-BE49-F238E27FC236}">
                <a16:creationId xmlns:a16="http://schemas.microsoft.com/office/drawing/2014/main" id="{F0A75C08-E10D-4E9F-B812-83F988F68D65}"/>
              </a:ext>
            </a:extLst>
          </p:cNvPr>
          <p:cNvSpPr txBox="1"/>
          <p:nvPr userDrawn="1"/>
        </p:nvSpPr>
        <p:spPr>
          <a:xfrm>
            <a:off x="10471178" y="6628192"/>
            <a:ext cx="1274223" cy="111661"/>
          </a:xfrm>
          <a:prstGeom prst="rect">
            <a:avLst/>
          </a:prstGeom>
          <a:noFill/>
        </p:spPr>
        <p:txBody>
          <a:bodyPr vert="horz" wrap="square" lIns="0" tIns="0" rIns="0" bIns="0" rtlCol="0">
            <a:spAutoFit/>
          </a:bodyPr>
          <a:lstStyle/>
          <a:p>
            <a:pPr algn="r" eaLnBrk="0"/>
            <a:r>
              <a:rPr lang="en-GB" sz="726">
                <a:solidFill>
                  <a:schemeClr val="tx1"/>
                </a:solidFill>
                <a:latin typeface="Ninety One Visuelt Light" panose="020B0303040202040104" pitchFamily="34" charset="0"/>
              </a:rPr>
              <a:t>Confidential | Ninety One</a:t>
            </a:r>
            <a:endParaRPr lang="en-GB" sz="726" dirty="0" err="1">
              <a:solidFill>
                <a:schemeClr val="tx1"/>
              </a:solidFill>
              <a:latin typeface="Ninety One Visuelt Light" panose="020B0303040202040104" pitchFamily="34" charset="0"/>
            </a:endParaRPr>
          </a:p>
        </p:txBody>
      </p:sp>
    </p:spTree>
    <p:extLst>
      <p:ext uri="{BB962C8B-B14F-4D97-AF65-F5344CB8AC3E}">
        <p14:creationId xmlns:p14="http://schemas.microsoft.com/office/powerpoint/2010/main" val="4150956708"/>
      </p:ext>
    </p:extLst>
  </p:cSld>
  <p:clrMap bg1="lt1" tx1="dk1" bg2="lt2" tx2="dk2" accent1="accent1" accent2="accent2" accent3="accent3" accent4="accent4" accent5="accent5" accent6="accent6" hlink="hlink" folHlink="folHlink"/>
  <p:sldLayoutIdLst>
    <p:sldLayoutId id="2147483670" r:id="rId1"/>
  </p:sldLayoutIdLst>
  <p:hf hdr="0"/>
  <p:txStyles>
    <p:titleStyle>
      <a:lvl1pPr algn="l" defTabSz="995690" rtl="0" eaLnBrk="1" latinLnBrk="0" hangingPunct="1">
        <a:spcBef>
          <a:spcPct val="0"/>
        </a:spcBef>
        <a:buNone/>
        <a:defRPr lang="en-GB" sz="2200" kern="1200" dirty="0" smtClean="0">
          <a:solidFill>
            <a:schemeClr val="tx1"/>
          </a:solidFill>
          <a:latin typeface="+mj-lt"/>
          <a:ea typeface="+mj-ea"/>
          <a:cs typeface="+mj-cs"/>
        </a:defRPr>
      </a:lvl1pPr>
    </p:titleStyle>
    <p:bodyStyle>
      <a:lvl1pPr marL="0" indent="0" algn="l" defTabSz="995690" rtl="0" eaLnBrk="1" latinLnBrk="0" hangingPunct="1">
        <a:lnSpc>
          <a:spcPct val="110000"/>
        </a:lnSpc>
        <a:spcBef>
          <a:spcPts val="600"/>
        </a:spcBef>
        <a:spcAft>
          <a:spcPts val="0"/>
        </a:spcAft>
        <a:buFont typeface="Arial" pitchFamily="34" charset="0"/>
        <a:buNone/>
        <a:defRPr lang="en-US" sz="1200" b="0" kern="1200" dirty="0" smtClean="0">
          <a:solidFill>
            <a:schemeClr val="tx1"/>
          </a:solidFill>
          <a:latin typeface="+mn-lt"/>
          <a:ea typeface="+mn-ea"/>
          <a:cs typeface="+mn-cs"/>
        </a:defRPr>
      </a:lvl1pPr>
      <a:lvl2pPr marL="266700" indent="-266700" algn="l" defTabSz="995690" rtl="0" eaLnBrk="1" latinLnBrk="0" hangingPunct="1">
        <a:lnSpc>
          <a:spcPct val="110000"/>
        </a:lnSpc>
        <a:spcBef>
          <a:spcPts val="600"/>
        </a:spcBef>
        <a:spcAft>
          <a:spcPts val="0"/>
        </a:spcAft>
        <a:buClr>
          <a:srgbClr val="4D4D4F"/>
        </a:buClr>
        <a:buSzPct val="100000"/>
        <a:buFont typeface="Arial" panose="020B0604020202020204" pitchFamily="34" charset="0"/>
        <a:buChar char="‒"/>
        <a:defRPr lang="en-US" sz="1200" b="0" kern="1200" baseline="0" dirty="0" smtClean="0">
          <a:solidFill>
            <a:schemeClr val="tx1"/>
          </a:solidFill>
          <a:latin typeface="+mn-lt"/>
          <a:ea typeface="+mn-ea"/>
          <a:cs typeface="+mn-cs"/>
        </a:defRPr>
      </a:lvl2pPr>
      <a:lvl3pPr marL="542925" indent="-276225" algn="l" defTabSz="995690" rtl="0" eaLnBrk="1" latinLnBrk="0" hangingPunct="1">
        <a:lnSpc>
          <a:spcPct val="110000"/>
        </a:lnSpc>
        <a:spcBef>
          <a:spcPts val="300"/>
        </a:spcBef>
        <a:spcAft>
          <a:spcPts val="0"/>
        </a:spcAft>
        <a:buClr>
          <a:srgbClr val="4D4D4F"/>
        </a:buClr>
        <a:buFont typeface="Arial" pitchFamily="34" charset="0"/>
        <a:buChar char="‒"/>
        <a:defRPr lang="en-US" sz="1200" kern="1200" dirty="0" smtClean="0">
          <a:solidFill>
            <a:schemeClr val="tx1"/>
          </a:solidFill>
          <a:latin typeface="+mn-lt"/>
          <a:ea typeface="+mn-ea"/>
          <a:cs typeface="+mn-cs"/>
        </a:defRPr>
      </a:lvl3pPr>
      <a:lvl4pPr marL="809625" indent="-266700" algn="l" defTabSz="995690" rtl="0" eaLnBrk="1" latinLnBrk="0" hangingPunct="1">
        <a:lnSpc>
          <a:spcPct val="110000"/>
        </a:lnSpc>
        <a:spcBef>
          <a:spcPts val="300"/>
        </a:spcBef>
        <a:spcAft>
          <a:spcPts val="0"/>
        </a:spcAft>
        <a:buClr>
          <a:srgbClr val="4D4D4F"/>
        </a:buClr>
        <a:buFont typeface="Arial" pitchFamily="34" charset="0"/>
        <a:buChar char="‒"/>
        <a:defRPr lang="en-US" sz="1200" kern="1200" dirty="0" smtClean="0">
          <a:solidFill>
            <a:schemeClr val="tx1"/>
          </a:solidFill>
          <a:latin typeface="+mn-lt"/>
          <a:ea typeface="+mn-ea"/>
          <a:cs typeface="+mn-cs"/>
        </a:defRPr>
      </a:lvl4pPr>
      <a:lvl5pPr marL="0" indent="0" algn="l" defTabSz="995690" rtl="0" eaLnBrk="1" latinLnBrk="0" hangingPunct="1">
        <a:lnSpc>
          <a:spcPct val="110000"/>
        </a:lnSpc>
        <a:spcBef>
          <a:spcPts val="1800"/>
        </a:spcBef>
        <a:spcAft>
          <a:spcPts val="0"/>
        </a:spcAft>
        <a:buClrTx/>
        <a:buFont typeface="Arial" pitchFamily="34" charset="0"/>
        <a:buNone/>
        <a:defRPr lang="en-GB" sz="1200" b="0" kern="1200" dirty="0" smtClean="0">
          <a:solidFill>
            <a:schemeClr val="tx1"/>
          </a:solidFill>
          <a:latin typeface="Ninety One Visuelt Medium" panose="020B0603050202040104" pitchFamily="34" charset="0"/>
          <a:ea typeface="+mn-ea"/>
          <a:cs typeface="+mn-cs"/>
        </a:defRPr>
      </a:lvl5pPr>
      <a:lvl6pPr marL="895350" indent="-171450" algn="l" defTabSz="995690" rtl="0" eaLnBrk="1" latinLnBrk="0" hangingPunct="1">
        <a:lnSpc>
          <a:spcPct val="110000"/>
        </a:lnSpc>
        <a:spcBef>
          <a:spcPts val="0"/>
        </a:spcBef>
        <a:spcAft>
          <a:spcPts val="600"/>
        </a:spcAft>
        <a:buClrTx/>
        <a:buFont typeface="Arial" pitchFamily="34" charset="0"/>
        <a:buNone/>
        <a:defRPr sz="1600" kern="1200" baseline="0">
          <a:solidFill>
            <a:schemeClr val="tx1"/>
          </a:solidFill>
          <a:latin typeface="+mn-lt"/>
          <a:ea typeface="+mn-ea"/>
          <a:cs typeface="+mn-cs"/>
        </a:defRPr>
      </a:lvl6pPr>
      <a:lvl7pPr marL="893763" indent="-180975" algn="l" defTabSz="995690" rtl="0" eaLnBrk="1" latinLnBrk="0" hangingPunct="1">
        <a:lnSpc>
          <a:spcPct val="110000"/>
        </a:lnSpc>
        <a:spcBef>
          <a:spcPts val="0"/>
        </a:spcBef>
        <a:spcAft>
          <a:spcPts val="600"/>
        </a:spcAft>
        <a:buClr>
          <a:schemeClr val="tx2"/>
        </a:buClr>
        <a:buFont typeface="Arial" pitchFamily="34" charset="0"/>
        <a:buChar char="‒"/>
        <a:defRPr sz="1600" kern="1200" baseline="0">
          <a:solidFill>
            <a:schemeClr val="tx1"/>
          </a:solidFill>
          <a:latin typeface="+mn-lt"/>
          <a:ea typeface="+mn-ea"/>
          <a:cs typeface="+mn-cs"/>
        </a:defRPr>
      </a:lvl7pPr>
      <a:lvl8pPr marL="1073150" indent="-179388" algn="l" defTabSz="995690" rtl="0" eaLnBrk="1" latinLnBrk="0" hangingPunct="1">
        <a:lnSpc>
          <a:spcPct val="110000"/>
        </a:lnSpc>
        <a:spcBef>
          <a:spcPts val="0"/>
        </a:spcBef>
        <a:spcAft>
          <a:spcPts val="600"/>
        </a:spcAft>
        <a:buClr>
          <a:schemeClr val="tx2"/>
        </a:buClr>
        <a:buFont typeface="Arial" pitchFamily="34" charset="0"/>
        <a:buChar char="‒"/>
        <a:defRPr sz="1600" kern="1200" baseline="0">
          <a:solidFill>
            <a:schemeClr val="tx1"/>
          </a:solidFill>
          <a:latin typeface="+mn-lt"/>
          <a:ea typeface="+mn-ea"/>
          <a:cs typeface="+mn-cs"/>
        </a:defRPr>
      </a:lvl8pPr>
      <a:lvl9pPr marL="1254125" indent="-180975" algn="l" defTabSz="995690" rtl="0" eaLnBrk="1" latinLnBrk="0" hangingPunct="1">
        <a:lnSpc>
          <a:spcPct val="110000"/>
        </a:lnSpc>
        <a:spcBef>
          <a:spcPts val="0"/>
        </a:spcBef>
        <a:spcAft>
          <a:spcPts val="600"/>
        </a:spcAft>
        <a:buClr>
          <a:schemeClr val="tx2"/>
        </a:buClr>
        <a:buFont typeface="Arial" pitchFamily="34" charset="0"/>
        <a:buNone/>
        <a:defRPr sz="1600" kern="1200" baseline="0">
          <a:solidFill>
            <a:schemeClr val="tx1"/>
          </a:solidFill>
          <a:latin typeface="+mn-lt"/>
          <a:ea typeface="+mn-ea"/>
          <a:cs typeface="+mn-cs"/>
        </a:defRPr>
      </a:lvl9pPr>
    </p:bodyStyle>
    <p:otherStyle>
      <a:defPPr>
        <a:defRPr lang="en-US"/>
      </a:defPPr>
      <a:lvl1pPr marL="0" indent="0" algn="l" defTabSz="995690" rtl="0" eaLnBrk="1" latinLnBrk="0" hangingPunct="1">
        <a:lnSpc>
          <a:spcPct val="100000"/>
        </a:lnSpc>
        <a:spcBef>
          <a:spcPts val="600"/>
        </a:spcBef>
        <a:spcAft>
          <a:spcPts val="0"/>
        </a:spcAft>
        <a:buFont typeface="Arial" pitchFamily="34" charset="0"/>
        <a:buNone/>
        <a:defRPr lang="en-US" sz="1200" b="0" kern="1200" dirty="0" smtClean="0">
          <a:solidFill>
            <a:schemeClr val="tx1"/>
          </a:solidFill>
          <a:latin typeface="+mn-lt"/>
          <a:ea typeface="+mn-ea"/>
          <a:cs typeface="+mn-cs"/>
        </a:defRPr>
      </a:lvl1pPr>
      <a:lvl2pPr marL="266700" indent="-266700" algn="l" defTabSz="995690" rtl="0" eaLnBrk="1" latinLnBrk="0" hangingPunct="1">
        <a:lnSpc>
          <a:spcPct val="100000"/>
        </a:lnSpc>
        <a:spcBef>
          <a:spcPts val="600"/>
        </a:spcBef>
        <a:spcAft>
          <a:spcPts val="0"/>
        </a:spcAft>
        <a:buClr>
          <a:srgbClr val="4D4D4F"/>
        </a:buClr>
        <a:buSzPct val="100000"/>
        <a:buFont typeface="Arial" panose="020B0604020202020204" pitchFamily="34" charset="0"/>
        <a:buChar char="‒"/>
        <a:defRPr lang="en-US" sz="1200" b="0" kern="1200" baseline="0" dirty="0" smtClean="0">
          <a:solidFill>
            <a:schemeClr val="tx1"/>
          </a:solidFill>
          <a:latin typeface="+mn-lt"/>
          <a:ea typeface="+mn-ea"/>
          <a:cs typeface="+mn-cs"/>
        </a:defRPr>
      </a:lvl2pPr>
      <a:lvl3pPr marL="542925" indent="-276225" algn="l" defTabSz="995690" rtl="0" eaLnBrk="1" latinLnBrk="0" hangingPunct="1">
        <a:lnSpc>
          <a:spcPct val="100000"/>
        </a:lnSpc>
        <a:spcBef>
          <a:spcPts val="300"/>
        </a:spcBef>
        <a:spcAft>
          <a:spcPts val="0"/>
        </a:spcAft>
        <a:buClr>
          <a:srgbClr val="4D4D4F"/>
        </a:buClr>
        <a:buFont typeface="Arial" pitchFamily="34" charset="0"/>
        <a:buChar char="‒"/>
        <a:defRPr lang="en-US" sz="1200" kern="1200" dirty="0" smtClean="0">
          <a:solidFill>
            <a:schemeClr val="tx1"/>
          </a:solidFill>
          <a:latin typeface="+mn-lt"/>
          <a:ea typeface="+mn-ea"/>
          <a:cs typeface="+mn-cs"/>
        </a:defRPr>
      </a:lvl3pPr>
      <a:lvl4pPr marL="809625" indent="-266700" algn="l" defTabSz="995690" rtl="0" eaLnBrk="1" latinLnBrk="0" hangingPunct="1">
        <a:lnSpc>
          <a:spcPct val="100000"/>
        </a:lnSpc>
        <a:spcBef>
          <a:spcPts val="300"/>
        </a:spcBef>
        <a:spcAft>
          <a:spcPts val="0"/>
        </a:spcAft>
        <a:buClr>
          <a:srgbClr val="4D4D4F"/>
        </a:buClr>
        <a:buFont typeface="Arial" pitchFamily="34" charset="0"/>
        <a:buChar char="‒"/>
        <a:defRPr lang="en-US" sz="1200" kern="1200" dirty="0" smtClean="0">
          <a:solidFill>
            <a:schemeClr val="tx1"/>
          </a:solidFill>
          <a:latin typeface="+mn-lt"/>
          <a:ea typeface="+mn-ea"/>
          <a:cs typeface="+mn-cs"/>
        </a:defRPr>
      </a:lvl4pPr>
      <a:lvl5pPr marL="0" indent="0" algn="l" defTabSz="995690" rtl="0" eaLnBrk="1" latinLnBrk="0" hangingPunct="1">
        <a:lnSpc>
          <a:spcPct val="100000"/>
        </a:lnSpc>
        <a:spcBef>
          <a:spcPts val="1800"/>
        </a:spcBef>
        <a:spcAft>
          <a:spcPts val="0"/>
        </a:spcAft>
        <a:buClrTx/>
        <a:buFont typeface="Arial" pitchFamily="34" charset="0"/>
        <a:buNone/>
        <a:defRPr lang="en-GB" sz="1200" b="1" kern="1200" dirty="0" smtClean="0">
          <a:solidFill>
            <a:schemeClr val="tx1"/>
          </a:solidFill>
          <a:latin typeface="+mj-lt"/>
          <a:ea typeface="+mn-ea"/>
          <a:cs typeface="+mn-cs"/>
        </a:defRPr>
      </a:lvl5pPr>
      <a:lvl6pPr marL="895350" indent="-171450" algn="l" defTabSz="995690" rtl="0" eaLnBrk="1" latinLnBrk="0" hangingPunct="1">
        <a:lnSpc>
          <a:spcPct val="110000"/>
        </a:lnSpc>
        <a:spcBef>
          <a:spcPts val="0"/>
        </a:spcBef>
        <a:spcAft>
          <a:spcPts val="600"/>
        </a:spcAft>
        <a:buClrTx/>
        <a:buFont typeface="Arial" pitchFamily="34" charset="0"/>
        <a:buNone/>
        <a:defRPr sz="1600" kern="1200" baseline="0">
          <a:solidFill>
            <a:schemeClr val="tx1"/>
          </a:solidFill>
          <a:latin typeface="+mn-lt"/>
          <a:ea typeface="+mn-ea"/>
          <a:cs typeface="+mn-cs"/>
        </a:defRPr>
      </a:lvl6pPr>
      <a:lvl7pPr marL="893763" indent="-180975" algn="l" defTabSz="995690" rtl="0" eaLnBrk="1" latinLnBrk="0" hangingPunct="1">
        <a:lnSpc>
          <a:spcPct val="110000"/>
        </a:lnSpc>
        <a:spcBef>
          <a:spcPts val="0"/>
        </a:spcBef>
        <a:spcAft>
          <a:spcPts val="600"/>
        </a:spcAft>
        <a:buClr>
          <a:schemeClr val="tx2"/>
        </a:buClr>
        <a:buFont typeface="Arial" pitchFamily="34" charset="0"/>
        <a:buChar char="‒"/>
        <a:defRPr sz="1600" kern="1200" baseline="0">
          <a:solidFill>
            <a:schemeClr val="tx1"/>
          </a:solidFill>
          <a:latin typeface="+mn-lt"/>
          <a:ea typeface="+mn-ea"/>
          <a:cs typeface="+mn-cs"/>
        </a:defRPr>
      </a:lvl7pPr>
      <a:lvl8pPr marL="1073150" indent="-179388" algn="l" defTabSz="995690" rtl="0" eaLnBrk="1" latinLnBrk="0" hangingPunct="1">
        <a:lnSpc>
          <a:spcPct val="110000"/>
        </a:lnSpc>
        <a:spcBef>
          <a:spcPts val="0"/>
        </a:spcBef>
        <a:spcAft>
          <a:spcPts val="600"/>
        </a:spcAft>
        <a:buClr>
          <a:schemeClr val="tx2"/>
        </a:buClr>
        <a:buFont typeface="Arial" pitchFamily="34" charset="0"/>
        <a:buChar char="‒"/>
        <a:defRPr sz="1600" kern="1200" baseline="0">
          <a:solidFill>
            <a:schemeClr val="tx1"/>
          </a:solidFill>
          <a:latin typeface="+mn-lt"/>
          <a:ea typeface="+mn-ea"/>
          <a:cs typeface="+mn-cs"/>
        </a:defRPr>
      </a:lvl8pPr>
      <a:lvl9pPr marL="1254125" indent="-180975" algn="l" defTabSz="995690" rtl="0" eaLnBrk="1" latinLnBrk="0" hangingPunct="1">
        <a:lnSpc>
          <a:spcPct val="110000"/>
        </a:lnSpc>
        <a:spcBef>
          <a:spcPts val="0"/>
        </a:spcBef>
        <a:spcAft>
          <a:spcPts val="600"/>
        </a:spcAft>
        <a:buClr>
          <a:schemeClr val="tx2"/>
        </a:buClr>
        <a:buFont typeface="Arial" pitchFamily="34" charset="0"/>
        <a:buNone/>
        <a:defRPr sz="1600" kern="1200" baseline="0">
          <a:solidFill>
            <a:schemeClr val="tx1"/>
          </a:solidFill>
          <a:latin typeface="+mn-lt"/>
          <a:ea typeface="+mn-ea"/>
          <a:cs typeface="+mn-cs"/>
        </a:defRPr>
      </a:lvl9pPr>
    </p:otherStyle>
  </p:txStyles>
  <p:extLst>
    <p:ext uri="{27BBF7A9-308A-43DC-89C8-2F10F3537804}">
      <p15:sldGuideLst xmlns:p15="http://schemas.microsoft.com/office/powerpoint/2012/main">
        <p15:guide id="0" pos="351" userDrawn="1">
          <p15:clr>
            <a:srgbClr val="F26B43"/>
          </p15:clr>
        </p15:guide>
        <p15:guide id="14" pos="536" userDrawn="1">
          <p15:clr>
            <a:srgbClr val="F26B43"/>
          </p15:clr>
        </p15:guide>
        <p15:guide id="15" pos="7564" userDrawn="1">
          <p15:clr>
            <a:srgbClr val="F26B43"/>
          </p15:clr>
        </p15:guide>
        <p15:guide id="16" orient="horz" pos="414" userDrawn="1">
          <p15:clr>
            <a:srgbClr val="F26B43"/>
          </p15:clr>
        </p15:guide>
        <p15:guide id="18" pos="3995" userDrawn="1">
          <p15:clr>
            <a:srgbClr val="F26B43"/>
          </p15:clr>
        </p15:guide>
        <p15:guide id="20" pos="4099" userDrawn="1">
          <p15:clr>
            <a:srgbClr val="F26B43"/>
          </p15:clr>
        </p15:guide>
        <p15:guide id="21" orient="horz" pos="1132" userDrawn="1">
          <p15:clr>
            <a:srgbClr val="F26B43"/>
          </p15:clr>
        </p15:guide>
        <p15:guide id="22" orient="horz" pos="3765" userDrawn="1">
          <p15:clr>
            <a:srgbClr val="F26B43"/>
          </p15:clr>
        </p15:guide>
        <p15:guide id="23" orient="horz" pos="522" userDrawn="1">
          <p15:clr>
            <a:srgbClr val="F26B43"/>
          </p15:clr>
        </p15:guide>
      </p15:sldGuideLst>
    </p:ext>
  </p:extLst>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p:cNvSpPr>
            <a:spLocks noGrp="1"/>
          </p:cNvSpPr>
          <p:nvPr>
            <p:ph type="title"/>
          </p:nvPr>
        </p:nvSpPr>
        <p:spPr bwMode="gray">
          <a:xfrm>
            <a:off x="850970" y="432208"/>
            <a:ext cx="11163935" cy="33855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p>
            <a:pPr lvl="0" algn="l" rtl="0" fontAlgn="base">
              <a:spcBef>
                <a:spcPct val="0"/>
              </a:spcBef>
              <a:spcAft>
                <a:spcPct val="0"/>
              </a:spcAft>
            </a:pPr>
            <a:r>
              <a:rPr lang="en-US" noProof="0"/>
              <a:t>Click to edit Master title style</a:t>
            </a:r>
            <a:endParaRPr lang="en-GB" noProof="0" dirty="0"/>
          </a:p>
        </p:txBody>
      </p:sp>
      <p:sp>
        <p:nvSpPr>
          <p:cNvPr id="10" name="Text Placeholder 9"/>
          <p:cNvSpPr>
            <a:spLocks noGrp="1"/>
          </p:cNvSpPr>
          <p:nvPr>
            <p:ph type="body" idx="1"/>
          </p:nvPr>
        </p:nvSpPr>
        <p:spPr bwMode="gray">
          <a:xfrm>
            <a:off x="850970" y="1632275"/>
            <a:ext cx="11163935" cy="1390252"/>
          </a:xfrm>
          <a:prstGeom prst="rect">
            <a:avLst/>
          </a:prstGeom>
        </p:spPr>
        <p:txBody>
          <a:bodyPr vert="horz" wrap="square" lIns="0" tIns="0" rIns="0" bIns="0" rtlCol="0">
            <a:spAutoFit/>
          </a:bodyPr>
          <a:lstStyle/>
          <a:p>
            <a:pPr lvl="0"/>
            <a:r>
              <a:rPr lang="en-US" noProof="0" dirty="0"/>
              <a:t>Text (level 1)</a:t>
            </a:r>
          </a:p>
          <a:p>
            <a:pPr lvl="1"/>
            <a:r>
              <a:rPr lang="en-US" noProof="0" dirty="0"/>
              <a:t>Bullet (level 2)</a:t>
            </a:r>
          </a:p>
          <a:p>
            <a:pPr lvl="2"/>
            <a:r>
              <a:rPr lang="en-US" noProof="0" dirty="0"/>
              <a:t>Bullet (level 3)</a:t>
            </a:r>
          </a:p>
          <a:p>
            <a:pPr lvl="3"/>
            <a:r>
              <a:rPr lang="en-US" noProof="0" dirty="0"/>
              <a:t>Bullet (level 4)</a:t>
            </a:r>
          </a:p>
          <a:p>
            <a:pPr lvl="4"/>
            <a:r>
              <a:rPr lang="en-US" noProof="0" dirty="0"/>
              <a:t>Heading (level 5)</a:t>
            </a:r>
          </a:p>
        </p:txBody>
      </p:sp>
      <p:sp>
        <p:nvSpPr>
          <p:cNvPr id="7" name="Slide No. Placeholder"/>
          <p:cNvSpPr txBox="1">
            <a:spLocks/>
          </p:cNvSpPr>
          <p:nvPr/>
        </p:nvSpPr>
        <p:spPr bwMode="gray">
          <a:xfrm>
            <a:off x="11846760" y="6628193"/>
            <a:ext cx="168144" cy="125617"/>
          </a:xfrm>
          <a:prstGeom prst="rect">
            <a:avLst/>
          </a:prstGeom>
          <a:noFill/>
          <a:ln w="9525" algn="ctr">
            <a:noFill/>
            <a:miter lim="800000"/>
            <a:headEnd/>
            <a:tailEnd/>
          </a:ln>
          <a:effectLst/>
        </p:spPr>
        <p:txBody>
          <a:bodyPr wrap="square" lIns="0" tIns="0" rIns="0" bIns="0">
            <a:spAutoFit/>
          </a:bodyPr>
          <a:lstStyle>
            <a:lvl1pPr algn="r">
              <a:defRPr sz="1200">
                <a:solidFill>
                  <a:schemeClr val="tx1">
                    <a:tint val="75000"/>
                  </a:schemeClr>
                </a:solidFill>
              </a:defRPr>
            </a:lvl1pPr>
          </a:lstStyle>
          <a:p>
            <a:pPr marL="0" marR="0" lvl="0" indent="0" algn="r" defTabSz="903091" rtl="0" eaLnBrk="1" fontAlgn="base" latinLnBrk="0" hangingPunct="1">
              <a:lnSpc>
                <a:spcPct val="100000"/>
              </a:lnSpc>
              <a:spcBef>
                <a:spcPct val="0"/>
              </a:spcBef>
              <a:spcAft>
                <a:spcPct val="0"/>
              </a:spcAft>
              <a:buClrTx/>
              <a:buSzTx/>
              <a:buFontTx/>
              <a:buNone/>
              <a:tabLst/>
              <a:defRPr/>
            </a:pPr>
            <a:fld id="{CA2AB277-B7D8-41C2-8903-16C7182C2CBB}" type="slidenum">
              <a:rPr lang="en-GB" sz="816" noProof="0" smtClean="0">
                <a:solidFill>
                  <a:schemeClr val="tx1"/>
                </a:solidFill>
                <a:cs typeface="Arial" charset="0"/>
              </a:rPr>
              <a:pPr marL="0" marR="0" lvl="0" indent="0" algn="r" defTabSz="903091" rtl="0" eaLnBrk="1" fontAlgn="base" latinLnBrk="0" hangingPunct="1">
                <a:lnSpc>
                  <a:spcPct val="100000"/>
                </a:lnSpc>
                <a:spcBef>
                  <a:spcPct val="0"/>
                </a:spcBef>
                <a:spcAft>
                  <a:spcPct val="0"/>
                </a:spcAft>
                <a:buClrTx/>
                <a:buSzTx/>
                <a:buFontTx/>
                <a:buNone/>
                <a:tabLst/>
                <a:defRPr/>
              </a:pPr>
              <a:t>‹#›</a:t>
            </a:fld>
            <a:endParaRPr lang="en-GB" sz="816" noProof="0" dirty="0">
              <a:solidFill>
                <a:schemeClr val="tx1"/>
              </a:solidFill>
              <a:cs typeface="Arial" charset="0"/>
            </a:endParaRPr>
          </a:p>
        </p:txBody>
      </p:sp>
      <p:sp>
        <p:nvSpPr>
          <p:cNvPr id="8" name="Info Placeholder"/>
          <p:cNvSpPr/>
          <p:nvPr/>
        </p:nvSpPr>
        <p:spPr bwMode="gray">
          <a:xfrm>
            <a:off x="1509460" y="6326044"/>
            <a:ext cx="4752715" cy="125617"/>
          </a:xfrm>
          <a:prstGeom prst="rect">
            <a:avLst/>
          </a:prstGeom>
          <a:noFill/>
          <a:ln w="9525" algn="ctr">
            <a:noFill/>
            <a:miter lim="800000"/>
            <a:headEnd/>
            <a:tailEnd/>
          </a:ln>
          <a:effectLst/>
        </p:spPr>
        <p:txBody>
          <a:bodyPr wrap="square" lIns="0" tIns="0" rIns="0" bIns="0">
            <a:noAutofit/>
          </a:bodyPr>
          <a:lstStyle/>
          <a:p>
            <a:pPr marR="0" lvl="0" indent="0" fontAlgn="base">
              <a:lnSpc>
                <a:spcPct val="100000"/>
              </a:lnSpc>
              <a:spcBef>
                <a:spcPct val="0"/>
              </a:spcBef>
              <a:spcAft>
                <a:spcPct val="0"/>
              </a:spcAft>
              <a:buClrTx/>
              <a:buSzTx/>
              <a:buFontTx/>
              <a:buNone/>
              <a:tabLst/>
            </a:pPr>
            <a:endParaRPr lang="en-GB" sz="816" dirty="0">
              <a:solidFill>
                <a:schemeClr val="tx2"/>
              </a:solidFill>
              <a:cs typeface="Arial" charset="0"/>
            </a:endParaRPr>
          </a:p>
        </p:txBody>
      </p:sp>
      <p:sp>
        <p:nvSpPr>
          <p:cNvPr id="11" name="Info Placeholder"/>
          <p:cNvSpPr/>
          <p:nvPr/>
        </p:nvSpPr>
        <p:spPr bwMode="gray">
          <a:xfrm>
            <a:off x="757625" y="6451661"/>
            <a:ext cx="742502" cy="97703"/>
          </a:xfrm>
          <a:prstGeom prst="rect">
            <a:avLst/>
          </a:prstGeom>
          <a:noFill/>
          <a:ln w="9525" algn="ctr">
            <a:noFill/>
            <a:miter lim="800000"/>
            <a:headEnd/>
            <a:tailEnd/>
          </a:ln>
          <a:effectLst/>
        </p:spPr>
        <p:txBody>
          <a:bodyPr wrap="square" lIns="0" tIns="0" rIns="0" bIns="0">
            <a:noAutofit/>
          </a:bodyPr>
          <a:lstStyle/>
          <a:p>
            <a:pPr marL="0" marR="0" lvl="0" indent="0" algn="l" defTabSz="903091" rtl="0" eaLnBrk="1" fontAlgn="base" latinLnBrk="0" hangingPunct="1">
              <a:lnSpc>
                <a:spcPct val="100000"/>
              </a:lnSpc>
              <a:spcBef>
                <a:spcPct val="0"/>
              </a:spcBef>
              <a:spcAft>
                <a:spcPct val="0"/>
              </a:spcAft>
              <a:buClrTx/>
              <a:buSzTx/>
              <a:buFontTx/>
              <a:buNone/>
              <a:tabLst/>
              <a:defRPr/>
            </a:pPr>
            <a:endParaRPr lang="en-GB" sz="635" dirty="0">
              <a:solidFill>
                <a:schemeClr val="bg2"/>
              </a:solidFill>
              <a:cs typeface="Arial" charset="0"/>
            </a:endParaRPr>
          </a:p>
        </p:txBody>
      </p:sp>
      <p:sp>
        <p:nvSpPr>
          <p:cNvPr id="13" name="Info Placeholder"/>
          <p:cNvSpPr/>
          <p:nvPr/>
        </p:nvSpPr>
        <p:spPr bwMode="gray">
          <a:xfrm>
            <a:off x="757625" y="6451661"/>
            <a:ext cx="742502" cy="97703"/>
          </a:xfrm>
          <a:prstGeom prst="rect">
            <a:avLst/>
          </a:prstGeom>
          <a:noFill/>
          <a:ln w="9525" algn="ctr">
            <a:noFill/>
            <a:miter lim="800000"/>
            <a:headEnd/>
            <a:tailEnd/>
          </a:ln>
          <a:effectLst/>
        </p:spPr>
        <p:txBody>
          <a:bodyPr wrap="square" lIns="0" tIns="0" rIns="0" bIns="0">
            <a:noAutofit/>
          </a:bodyPr>
          <a:lstStyle/>
          <a:p>
            <a:pPr marL="0" marR="0" lvl="0" indent="0" algn="l" defTabSz="903091" rtl="0" eaLnBrk="1" fontAlgn="base" latinLnBrk="0" hangingPunct="1">
              <a:lnSpc>
                <a:spcPct val="100000"/>
              </a:lnSpc>
              <a:spcBef>
                <a:spcPct val="0"/>
              </a:spcBef>
              <a:spcAft>
                <a:spcPct val="0"/>
              </a:spcAft>
              <a:buClrTx/>
              <a:buSzTx/>
              <a:buFontTx/>
              <a:buNone/>
              <a:tabLst/>
              <a:defRPr/>
            </a:pPr>
            <a:endParaRPr lang="en-GB" sz="635" dirty="0">
              <a:solidFill>
                <a:schemeClr val="bg2"/>
              </a:solidFill>
              <a:cs typeface="Arial" charset="0"/>
            </a:endParaRPr>
          </a:p>
        </p:txBody>
      </p:sp>
      <p:sp>
        <p:nvSpPr>
          <p:cNvPr id="30" name="Info Placeholder">
            <a:extLst>
              <a:ext uri="{FF2B5EF4-FFF2-40B4-BE49-F238E27FC236}">
                <a16:creationId xmlns:a16="http://schemas.microsoft.com/office/drawing/2014/main" id="{B31C3C08-57D3-4987-BC26-08F75873D71D}"/>
              </a:ext>
            </a:extLst>
          </p:cNvPr>
          <p:cNvSpPr/>
          <p:nvPr/>
        </p:nvSpPr>
        <p:spPr bwMode="gray">
          <a:xfrm>
            <a:off x="510002" y="6469102"/>
            <a:ext cx="742502" cy="97703"/>
          </a:xfrm>
          <a:prstGeom prst="rect">
            <a:avLst/>
          </a:prstGeom>
          <a:noFill/>
          <a:ln w="9525" algn="ctr">
            <a:noFill/>
            <a:miter lim="800000"/>
            <a:headEnd/>
            <a:tailEnd/>
          </a:ln>
          <a:effectLst/>
        </p:spPr>
        <p:txBody>
          <a:bodyPr wrap="square" lIns="0" tIns="0" rIns="0" bIns="0">
            <a:noAutofit/>
          </a:bodyPr>
          <a:lstStyle/>
          <a:p>
            <a:pPr marL="0" marR="0" lvl="0" indent="0" algn="l" defTabSz="903091" rtl="0" eaLnBrk="1" fontAlgn="base" latinLnBrk="0" hangingPunct="1">
              <a:lnSpc>
                <a:spcPct val="100000"/>
              </a:lnSpc>
              <a:spcBef>
                <a:spcPct val="0"/>
              </a:spcBef>
              <a:spcAft>
                <a:spcPct val="0"/>
              </a:spcAft>
              <a:buClrTx/>
              <a:buSzTx/>
              <a:buFontTx/>
              <a:buNone/>
              <a:tabLst/>
              <a:defRPr/>
            </a:pPr>
            <a:endParaRPr lang="en-GB" sz="635" dirty="0">
              <a:solidFill>
                <a:schemeClr val="bg2"/>
              </a:solidFill>
              <a:cs typeface="Arial" charset="0"/>
            </a:endParaRPr>
          </a:p>
        </p:txBody>
      </p:sp>
      <p:pic>
        <p:nvPicPr>
          <p:cNvPr id="12" name="Picture 11">
            <a:extLst>
              <a:ext uri="{FF2B5EF4-FFF2-40B4-BE49-F238E27FC236}">
                <a16:creationId xmlns:a16="http://schemas.microsoft.com/office/drawing/2014/main" id="{6B82DFAF-96D1-4EDD-BEA9-9B6FB537E1AB}"/>
              </a:ext>
            </a:extLst>
          </p:cNvPr>
          <p:cNvPicPr>
            <a:picLocks noChangeAspect="1"/>
          </p:cNvPicPr>
          <p:nvPr/>
        </p:nvPicPr>
        <p:blipFill>
          <a:blip r:embed="rId4"/>
          <a:stretch>
            <a:fillRect/>
          </a:stretch>
        </p:blipFill>
        <p:spPr>
          <a:xfrm>
            <a:off x="297856" y="476456"/>
            <a:ext cx="258419" cy="352897"/>
          </a:xfrm>
          <a:prstGeom prst="rect">
            <a:avLst/>
          </a:prstGeom>
        </p:spPr>
      </p:pic>
    </p:spTree>
    <p:extLst>
      <p:ext uri="{BB962C8B-B14F-4D97-AF65-F5344CB8AC3E}">
        <p14:creationId xmlns:p14="http://schemas.microsoft.com/office/powerpoint/2010/main" val="885613848"/>
      </p:ext>
    </p:extLst>
  </p:cSld>
  <p:clrMap bg1="lt1" tx1="dk1" bg2="lt2" tx2="dk2" accent1="accent1" accent2="accent2" accent3="accent3" accent4="accent4" accent5="accent5" accent6="accent6" hlink="hlink" folHlink="folHlink"/>
  <p:sldLayoutIdLst>
    <p:sldLayoutId id="2147483658" r:id="rId1"/>
    <p:sldLayoutId id="2147483659" r:id="rId2"/>
  </p:sldLayoutIdLst>
  <p:hf hdr="0"/>
  <p:txStyles>
    <p:titleStyle>
      <a:lvl1pPr algn="l" defTabSz="995690" rtl="0" eaLnBrk="1" latinLnBrk="0" hangingPunct="1">
        <a:spcBef>
          <a:spcPct val="0"/>
        </a:spcBef>
        <a:buNone/>
        <a:defRPr lang="en-GB" sz="2200" kern="1200" dirty="0" smtClean="0">
          <a:solidFill>
            <a:schemeClr val="tx1"/>
          </a:solidFill>
          <a:latin typeface="+mj-lt"/>
          <a:ea typeface="+mj-ea"/>
          <a:cs typeface="+mj-cs"/>
        </a:defRPr>
      </a:lvl1pPr>
    </p:titleStyle>
    <p:bodyStyle>
      <a:lvl1pPr marL="0" indent="0" algn="l" defTabSz="995690" rtl="0" eaLnBrk="1" latinLnBrk="0" hangingPunct="1">
        <a:lnSpc>
          <a:spcPct val="110000"/>
        </a:lnSpc>
        <a:spcBef>
          <a:spcPts val="600"/>
        </a:spcBef>
        <a:spcAft>
          <a:spcPts val="0"/>
        </a:spcAft>
        <a:buFont typeface="Arial" pitchFamily="34" charset="0"/>
        <a:buNone/>
        <a:defRPr lang="en-US" sz="1200" b="0" kern="1200" dirty="0" smtClean="0">
          <a:solidFill>
            <a:schemeClr val="tx1"/>
          </a:solidFill>
          <a:latin typeface="+mn-lt"/>
          <a:ea typeface="+mn-ea"/>
          <a:cs typeface="+mn-cs"/>
        </a:defRPr>
      </a:lvl1pPr>
      <a:lvl2pPr marL="266700" indent="-266700" algn="l" defTabSz="995690" rtl="0" eaLnBrk="1" latinLnBrk="0" hangingPunct="1">
        <a:lnSpc>
          <a:spcPct val="110000"/>
        </a:lnSpc>
        <a:spcBef>
          <a:spcPts val="600"/>
        </a:spcBef>
        <a:spcAft>
          <a:spcPts val="0"/>
        </a:spcAft>
        <a:buClr>
          <a:srgbClr val="4D4D4F"/>
        </a:buClr>
        <a:buSzPct val="100000"/>
        <a:buFont typeface="Arial" panose="020B0604020202020204" pitchFamily="34" charset="0"/>
        <a:buChar char="‒"/>
        <a:defRPr lang="en-US" sz="1200" b="0" kern="1200" baseline="0" dirty="0" smtClean="0">
          <a:solidFill>
            <a:schemeClr val="tx1"/>
          </a:solidFill>
          <a:latin typeface="+mn-lt"/>
          <a:ea typeface="+mn-ea"/>
          <a:cs typeface="+mn-cs"/>
        </a:defRPr>
      </a:lvl2pPr>
      <a:lvl3pPr marL="542925" indent="-276225" algn="l" defTabSz="995690" rtl="0" eaLnBrk="1" latinLnBrk="0" hangingPunct="1">
        <a:lnSpc>
          <a:spcPct val="110000"/>
        </a:lnSpc>
        <a:spcBef>
          <a:spcPts val="300"/>
        </a:spcBef>
        <a:spcAft>
          <a:spcPts val="0"/>
        </a:spcAft>
        <a:buClr>
          <a:srgbClr val="4D4D4F"/>
        </a:buClr>
        <a:buFont typeface="Arial" pitchFamily="34" charset="0"/>
        <a:buChar char="‒"/>
        <a:defRPr lang="en-US" sz="1200" kern="1200" dirty="0" smtClean="0">
          <a:solidFill>
            <a:schemeClr val="tx1"/>
          </a:solidFill>
          <a:latin typeface="+mn-lt"/>
          <a:ea typeface="+mn-ea"/>
          <a:cs typeface="+mn-cs"/>
        </a:defRPr>
      </a:lvl3pPr>
      <a:lvl4pPr marL="809625" indent="-266700" algn="l" defTabSz="995690" rtl="0" eaLnBrk="1" latinLnBrk="0" hangingPunct="1">
        <a:lnSpc>
          <a:spcPct val="110000"/>
        </a:lnSpc>
        <a:spcBef>
          <a:spcPts val="300"/>
        </a:spcBef>
        <a:spcAft>
          <a:spcPts val="0"/>
        </a:spcAft>
        <a:buClr>
          <a:srgbClr val="4D4D4F"/>
        </a:buClr>
        <a:buFont typeface="Arial" pitchFamily="34" charset="0"/>
        <a:buChar char="‒"/>
        <a:defRPr lang="en-US" sz="1200" kern="1200" dirty="0" smtClean="0">
          <a:solidFill>
            <a:schemeClr val="tx1"/>
          </a:solidFill>
          <a:latin typeface="+mn-lt"/>
          <a:ea typeface="+mn-ea"/>
          <a:cs typeface="+mn-cs"/>
        </a:defRPr>
      </a:lvl4pPr>
      <a:lvl5pPr marL="0" indent="0" algn="l" defTabSz="995690" rtl="0" eaLnBrk="1" latinLnBrk="0" hangingPunct="1">
        <a:lnSpc>
          <a:spcPct val="110000"/>
        </a:lnSpc>
        <a:spcBef>
          <a:spcPts val="1800"/>
        </a:spcBef>
        <a:spcAft>
          <a:spcPts val="0"/>
        </a:spcAft>
        <a:buClrTx/>
        <a:buFont typeface="Arial" pitchFamily="34" charset="0"/>
        <a:buNone/>
        <a:defRPr lang="en-GB" sz="1200" b="0" kern="1200" dirty="0" smtClean="0">
          <a:solidFill>
            <a:schemeClr val="tx1"/>
          </a:solidFill>
          <a:latin typeface="Ninety One Visuelt Medium" panose="020B0603050202040104" pitchFamily="34" charset="0"/>
          <a:ea typeface="+mn-ea"/>
          <a:cs typeface="+mn-cs"/>
        </a:defRPr>
      </a:lvl5pPr>
      <a:lvl6pPr marL="895350" indent="-171450" algn="l" defTabSz="995690" rtl="0" eaLnBrk="1" latinLnBrk="0" hangingPunct="1">
        <a:lnSpc>
          <a:spcPct val="110000"/>
        </a:lnSpc>
        <a:spcBef>
          <a:spcPts val="0"/>
        </a:spcBef>
        <a:spcAft>
          <a:spcPts val="600"/>
        </a:spcAft>
        <a:buClrTx/>
        <a:buFont typeface="Arial" pitchFamily="34" charset="0"/>
        <a:buNone/>
        <a:defRPr sz="1600" kern="1200" baseline="0">
          <a:solidFill>
            <a:schemeClr val="tx1"/>
          </a:solidFill>
          <a:latin typeface="+mn-lt"/>
          <a:ea typeface="+mn-ea"/>
          <a:cs typeface="+mn-cs"/>
        </a:defRPr>
      </a:lvl6pPr>
      <a:lvl7pPr marL="893763" indent="-180975" algn="l" defTabSz="995690" rtl="0" eaLnBrk="1" latinLnBrk="0" hangingPunct="1">
        <a:lnSpc>
          <a:spcPct val="110000"/>
        </a:lnSpc>
        <a:spcBef>
          <a:spcPts val="0"/>
        </a:spcBef>
        <a:spcAft>
          <a:spcPts val="600"/>
        </a:spcAft>
        <a:buClr>
          <a:schemeClr val="tx2"/>
        </a:buClr>
        <a:buFont typeface="Arial" pitchFamily="34" charset="0"/>
        <a:buChar char="‒"/>
        <a:defRPr sz="1600" kern="1200" baseline="0">
          <a:solidFill>
            <a:schemeClr val="tx1"/>
          </a:solidFill>
          <a:latin typeface="+mn-lt"/>
          <a:ea typeface="+mn-ea"/>
          <a:cs typeface="+mn-cs"/>
        </a:defRPr>
      </a:lvl7pPr>
      <a:lvl8pPr marL="1073150" indent="-179388" algn="l" defTabSz="995690" rtl="0" eaLnBrk="1" latinLnBrk="0" hangingPunct="1">
        <a:lnSpc>
          <a:spcPct val="110000"/>
        </a:lnSpc>
        <a:spcBef>
          <a:spcPts val="0"/>
        </a:spcBef>
        <a:spcAft>
          <a:spcPts val="600"/>
        </a:spcAft>
        <a:buClr>
          <a:schemeClr val="tx2"/>
        </a:buClr>
        <a:buFont typeface="Arial" pitchFamily="34" charset="0"/>
        <a:buChar char="‒"/>
        <a:defRPr sz="1600" kern="1200" baseline="0">
          <a:solidFill>
            <a:schemeClr val="tx1"/>
          </a:solidFill>
          <a:latin typeface="+mn-lt"/>
          <a:ea typeface="+mn-ea"/>
          <a:cs typeface="+mn-cs"/>
        </a:defRPr>
      </a:lvl8pPr>
      <a:lvl9pPr marL="1254125" indent="-180975" algn="l" defTabSz="995690" rtl="0" eaLnBrk="1" latinLnBrk="0" hangingPunct="1">
        <a:lnSpc>
          <a:spcPct val="110000"/>
        </a:lnSpc>
        <a:spcBef>
          <a:spcPts val="0"/>
        </a:spcBef>
        <a:spcAft>
          <a:spcPts val="600"/>
        </a:spcAft>
        <a:buClr>
          <a:schemeClr val="tx2"/>
        </a:buClr>
        <a:buFont typeface="Arial" pitchFamily="34" charset="0"/>
        <a:buNone/>
        <a:defRPr sz="1600" kern="1200" baseline="0">
          <a:solidFill>
            <a:schemeClr val="tx1"/>
          </a:solidFill>
          <a:latin typeface="+mn-lt"/>
          <a:ea typeface="+mn-ea"/>
          <a:cs typeface="+mn-cs"/>
        </a:defRPr>
      </a:lvl9pPr>
    </p:bodyStyle>
    <p:otherStyle>
      <a:defPPr>
        <a:defRPr lang="en-US"/>
      </a:defPPr>
      <a:lvl1pPr marL="0" indent="0" algn="l" defTabSz="995690" rtl="0" eaLnBrk="1" latinLnBrk="0" hangingPunct="1">
        <a:lnSpc>
          <a:spcPct val="100000"/>
        </a:lnSpc>
        <a:spcBef>
          <a:spcPts val="600"/>
        </a:spcBef>
        <a:spcAft>
          <a:spcPts val="0"/>
        </a:spcAft>
        <a:buFont typeface="Arial" pitchFamily="34" charset="0"/>
        <a:buNone/>
        <a:defRPr lang="en-US" sz="1200" b="0" kern="1200" dirty="0" smtClean="0">
          <a:solidFill>
            <a:schemeClr val="tx1"/>
          </a:solidFill>
          <a:latin typeface="+mn-lt"/>
          <a:ea typeface="+mn-ea"/>
          <a:cs typeface="+mn-cs"/>
        </a:defRPr>
      </a:lvl1pPr>
      <a:lvl2pPr marL="266700" indent="-266700" algn="l" defTabSz="995690" rtl="0" eaLnBrk="1" latinLnBrk="0" hangingPunct="1">
        <a:lnSpc>
          <a:spcPct val="100000"/>
        </a:lnSpc>
        <a:spcBef>
          <a:spcPts val="600"/>
        </a:spcBef>
        <a:spcAft>
          <a:spcPts val="0"/>
        </a:spcAft>
        <a:buClr>
          <a:srgbClr val="4D4D4F"/>
        </a:buClr>
        <a:buSzPct val="100000"/>
        <a:buFont typeface="Arial" panose="020B0604020202020204" pitchFamily="34" charset="0"/>
        <a:buChar char="‒"/>
        <a:defRPr lang="en-US" sz="1200" b="0" kern="1200" baseline="0" dirty="0" smtClean="0">
          <a:solidFill>
            <a:schemeClr val="tx1"/>
          </a:solidFill>
          <a:latin typeface="+mn-lt"/>
          <a:ea typeface="+mn-ea"/>
          <a:cs typeface="+mn-cs"/>
        </a:defRPr>
      </a:lvl2pPr>
      <a:lvl3pPr marL="542925" indent="-276225" algn="l" defTabSz="995690" rtl="0" eaLnBrk="1" latinLnBrk="0" hangingPunct="1">
        <a:lnSpc>
          <a:spcPct val="100000"/>
        </a:lnSpc>
        <a:spcBef>
          <a:spcPts val="300"/>
        </a:spcBef>
        <a:spcAft>
          <a:spcPts val="0"/>
        </a:spcAft>
        <a:buClr>
          <a:srgbClr val="4D4D4F"/>
        </a:buClr>
        <a:buFont typeface="Arial" pitchFamily="34" charset="0"/>
        <a:buChar char="‒"/>
        <a:defRPr lang="en-US" sz="1200" kern="1200" dirty="0" smtClean="0">
          <a:solidFill>
            <a:schemeClr val="tx1"/>
          </a:solidFill>
          <a:latin typeface="+mn-lt"/>
          <a:ea typeface="+mn-ea"/>
          <a:cs typeface="+mn-cs"/>
        </a:defRPr>
      </a:lvl3pPr>
      <a:lvl4pPr marL="809625" indent="-266700" algn="l" defTabSz="995690" rtl="0" eaLnBrk="1" latinLnBrk="0" hangingPunct="1">
        <a:lnSpc>
          <a:spcPct val="100000"/>
        </a:lnSpc>
        <a:spcBef>
          <a:spcPts val="300"/>
        </a:spcBef>
        <a:spcAft>
          <a:spcPts val="0"/>
        </a:spcAft>
        <a:buClr>
          <a:srgbClr val="4D4D4F"/>
        </a:buClr>
        <a:buFont typeface="Arial" pitchFamily="34" charset="0"/>
        <a:buChar char="‒"/>
        <a:defRPr lang="en-US" sz="1200" kern="1200" dirty="0" smtClean="0">
          <a:solidFill>
            <a:schemeClr val="tx1"/>
          </a:solidFill>
          <a:latin typeface="+mn-lt"/>
          <a:ea typeface="+mn-ea"/>
          <a:cs typeface="+mn-cs"/>
        </a:defRPr>
      </a:lvl4pPr>
      <a:lvl5pPr marL="0" indent="0" algn="l" defTabSz="995690" rtl="0" eaLnBrk="1" latinLnBrk="0" hangingPunct="1">
        <a:lnSpc>
          <a:spcPct val="100000"/>
        </a:lnSpc>
        <a:spcBef>
          <a:spcPts val="1800"/>
        </a:spcBef>
        <a:spcAft>
          <a:spcPts val="0"/>
        </a:spcAft>
        <a:buClrTx/>
        <a:buFont typeface="Arial" pitchFamily="34" charset="0"/>
        <a:buNone/>
        <a:defRPr lang="en-GB" sz="1200" b="1" kern="1200" dirty="0" smtClean="0">
          <a:solidFill>
            <a:schemeClr val="tx1"/>
          </a:solidFill>
          <a:latin typeface="+mj-lt"/>
          <a:ea typeface="+mn-ea"/>
          <a:cs typeface="+mn-cs"/>
        </a:defRPr>
      </a:lvl5pPr>
      <a:lvl6pPr marL="895350" indent="-171450" algn="l" defTabSz="995690" rtl="0" eaLnBrk="1" latinLnBrk="0" hangingPunct="1">
        <a:lnSpc>
          <a:spcPct val="110000"/>
        </a:lnSpc>
        <a:spcBef>
          <a:spcPts val="0"/>
        </a:spcBef>
        <a:spcAft>
          <a:spcPts val="600"/>
        </a:spcAft>
        <a:buClrTx/>
        <a:buFont typeface="Arial" pitchFamily="34" charset="0"/>
        <a:buNone/>
        <a:defRPr sz="1600" kern="1200" baseline="0">
          <a:solidFill>
            <a:schemeClr val="tx1"/>
          </a:solidFill>
          <a:latin typeface="+mn-lt"/>
          <a:ea typeface="+mn-ea"/>
          <a:cs typeface="+mn-cs"/>
        </a:defRPr>
      </a:lvl6pPr>
      <a:lvl7pPr marL="893763" indent="-180975" algn="l" defTabSz="995690" rtl="0" eaLnBrk="1" latinLnBrk="0" hangingPunct="1">
        <a:lnSpc>
          <a:spcPct val="110000"/>
        </a:lnSpc>
        <a:spcBef>
          <a:spcPts val="0"/>
        </a:spcBef>
        <a:spcAft>
          <a:spcPts val="600"/>
        </a:spcAft>
        <a:buClr>
          <a:schemeClr val="tx2"/>
        </a:buClr>
        <a:buFont typeface="Arial" pitchFamily="34" charset="0"/>
        <a:buChar char="‒"/>
        <a:defRPr sz="1600" kern="1200" baseline="0">
          <a:solidFill>
            <a:schemeClr val="tx1"/>
          </a:solidFill>
          <a:latin typeface="+mn-lt"/>
          <a:ea typeface="+mn-ea"/>
          <a:cs typeface="+mn-cs"/>
        </a:defRPr>
      </a:lvl7pPr>
      <a:lvl8pPr marL="1073150" indent="-179388" algn="l" defTabSz="995690" rtl="0" eaLnBrk="1" latinLnBrk="0" hangingPunct="1">
        <a:lnSpc>
          <a:spcPct val="110000"/>
        </a:lnSpc>
        <a:spcBef>
          <a:spcPts val="0"/>
        </a:spcBef>
        <a:spcAft>
          <a:spcPts val="600"/>
        </a:spcAft>
        <a:buClr>
          <a:schemeClr val="tx2"/>
        </a:buClr>
        <a:buFont typeface="Arial" pitchFamily="34" charset="0"/>
        <a:buChar char="‒"/>
        <a:defRPr sz="1600" kern="1200" baseline="0">
          <a:solidFill>
            <a:schemeClr val="tx1"/>
          </a:solidFill>
          <a:latin typeface="+mn-lt"/>
          <a:ea typeface="+mn-ea"/>
          <a:cs typeface="+mn-cs"/>
        </a:defRPr>
      </a:lvl8pPr>
      <a:lvl9pPr marL="1254125" indent="-180975" algn="l" defTabSz="995690" rtl="0" eaLnBrk="1" latinLnBrk="0" hangingPunct="1">
        <a:lnSpc>
          <a:spcPct val="110000"/>
        </a:lnSpc>
        <a:spcBef>
          <a:spcPts val="0"/>
        </a:spcBef>
        <a:spcAft>
          <a:spcPts val="600"/>
        </a:spcAft>
        <a:buClr>
          <a:schemeClr val="tx2"/>
        </a:buClr>
        <a:buFont typeface="Arial" pitchFamily="34" charset="0"/>
        <a:buNone/>
        <a:defRPr sz="1600" kern="1200" baseline="0">
          <a:solidFill>
            <a:schemeClr val="tx1"/>
          </a:solidFill>
          <a:latin typeface="+mn-lt"/>
          <a:ea typeface="+mn-ea"/>
          <a:cs typeface="+mn-cs"/>
        </a:defRPr>
      </a:lvl9pPr>
    </p:otherStyle>
  </p:txStyles>
  <p:extLst>
    <p:ext uri="{27BBF7A9-308A-43DC-89C8-2F10F3537804}">
      <p15:sldGuideLst xmlns:p15="http://schemas.microsoft.com/office/powerpoint/2012/main">
        <p15:guide id="0" pos="351" userDrawn="1">
          <p15:clr>
            <a:srgbClr val="F26B43"/>
          </p15:clr>
        </p15:guide>
        <p15:guide id="14" pos="536" userDrawn="1">
          <p15:clr>
            <a:srgbClr val="F26B43"/>
          </p15:clr>
        </p15:guide>
        <p15:guide id="15" pos="7564" userDrawn="1">
          <p15:clr>
            <a:srgbClr val="F26B43"/>
          </p15:clr>
        </p15:guide>
        <p15:guide id="16" orient="horz" pos="414" userDrawn="1">
          <p15:clr>
            <a:srgbClr val="F26B43"/>
          </p15:clr>
        </p15:guide>
        <p15:guide id="18" pos="3995" userDrawn="1">
          <p15:clr>
            <a:srgbClr val="F26B43"/>
          </p15:clr>
        </p15:guide>
        <p15:guide id="20" pos="4099" userDrawn="1">
          <p15:clr>
            <a:srgbClr val="F26B43"/>
          </p15:clr>
        </p15:guide>
        <p15:guide id="21" orient="horz" pos="1132" userDrawn="1">
          <p15:clr>
            <a:srgbClr val="F26B43"/>
          </p15:clr>
        </p15:guide>
        <p15:guide id="22" orient="horz" pos="3765" userDrawn="1">
          <p15:clr>
            <a:srgbClr val="F26B43"/>
          </p15:clr>
        </p15:guide>
        <p15:guide id="23" orient="horz" pos="522" userDrawn="1">
          <p15:clr>
            <a:srgbClr val="F26B43"/>
          </p15:clr>
        </p15:guide>
      </p15:sldGuideLst>
    </p:ext>
  </p:extLst>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p:cNvSpPr>
            <a:spLocks noGrp="1"/>
          </p:cNvSpPr>
          <p:nvPr>
            <p:ph type="title"/>
          </p:nvPr>
        </p:nvSpPr>
        <p:spPr bwMode="gray">
          <a:xfrm>
            <a:off x="850970" y="432851"/>
            <a:ext cx="11163935" cy="33855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p>
            <a:pPr lvl="0" algn="l" rtl="0" fontAlgn="base">
              <a:spcBef>
                <a:spcPct val="0"/>
              </a:spcBef>
              <a:spcAft>
                <a:spcPct val="0"/>
              </a:spcAft>
            </a:pPr>
            <a:r>
              <a:rPr lang="en-US" noProof="0"/>
              <a:t>Click to edit Master title style</a:t>
            </a:r>
            <a:endParaRPr lang="en-GB" noProof="0" dirty="0"/>
          </a:p>
        </p:txBody>
      </p:sp>
      <p:sp>
        <p:nvSpPr>
          <p:cNvPr id="10" name="Text Placeholder 9"/>
          <p:cNvSpPr>
            <a:spLocks noGrp="1"/>
          </p:cNvSpPr>
          <p:nvPr>
            <p:ph type="body" idx="1"/>
          </p:nvPr>
        </p:nvSpPr>
        <p:spPr bwMode="gray">
          <a:xfrm>
            <a:off x="850970" y="1632275"/>
            <a:ext cx="11163935" cy="1390252"/>
          </a:xfrm>
          <a:prstGeom prst="rect">
            <a:avLst/>
          </a:prstGeom>
        </p:spPr>
        <p:txBody>
          <a:bodyPr vert="horz" wrap="square" lIns="0" tIns="0" rIns="0" bIns="0" rtlCol="0">
            <a:spAutoFit/>
          </a:bodyPr>
          <a:lstStyle/>
          <a:p>
            <a:pPr lvl="0"/>
            <a:r>
              <a:rPr lang="en-US" noProof="0" dirty="0"/>
              <a:t>Text (level 1)</a:t>
            </a:r>
          </a:p>
          <a:p>
            <a:pPr lvl="1"/>
            <a:r>
              <a:rPr lang="en-US" noProof="0" dirty="0"/>
              <a:t>Bullet (level 2)</a:t>
            </a:r>
          </a:p>
          <a:p>
            <a:pPr lvl="2"/>
            <a:r>
              <a:rPr lang="en-US" noProof="0" dirty="0"/>
              <a:t>Bullet (level 3)</a:t>
            </a:r>
          </a:p>
          <a:p>
            <a:pPr lvl="3"/>
            <a:r>
              <a:rPr lang="en-US" noProof="0" dirty="0"/>
              <a:t>Bullet (level 4)</a:t>
            </a:r>
          </a:p>
          <a:p>
            <a:pPr lvl="4"/>
            <a:r>
              <a:rPr lang="en-US" noProof="0" dirty="0"/>
              <a:t>Heading (level 5)</a:t>
            </a:r>
          </a:p>
        </p:txBody>
      </p:sp>
      <p:sp>
        <p:nvSpPr>
          <p:cNvPr id="7" name="Slide No. Placeholder"/>
          <p:cNvSpPr txBox="1">
            <a:spLocks/>
          </p:cNvSpPr>
          <p:nvPr/>
        </p:nvSpPr>
        <p:spPr bwMode="gray">
          <a:xfrm>
            <a:off x="11846760" y="6628193"/>
            <a:ext cx="168144" cy="125617"/>
          </a:xfrm>
          <a:prstGeom prst="rect">
            <a:avLst/>
          </a:prstGeom>
          <a:noFill/>
          <a:ln w="9525" algn="ctr">
            <a:noFill/>
            <a:miter lim="800000"/>
            <a:headEnd/>
            <a:tailEnd/>
          </a:ln>
          <a:effectLst/>
        </p:spPr>
        <p:txBody>
          <a:bodyPr wrap="square" lIns="0" tIns="0" rIns="0" bIns="0">
            <a:spAutoFit/>
          </a:bodyPr>
          <a:lstStyle>
            <a:lvl1pPr algn="r">
              <a:defRPr sz="1200">
                <a:solidFill>
                  <a:schemeClr val="tx1">
                    <a:tint val="75000"/>
                  </a:schemeClr>
                </a:solidFill>
              </a:defRPr>
            </a:lvl1pPr>
          </a:lstStyle>
          <a:p>
            <a:pPr marL="0" marR="0" lvl="0" indent="0" algn="r" defTabSz="903091" rtl="0" eaLnBrk="1" fontAlgn="base" latinLnBrk="0" hangingPunct="1">
              <a:lnSpc>
                <a:spcPct val="100000"/>
              </a:lnSpc>
              <a:spcBef>
                <a:spcPct val="0"/>
              </a:spcBef>
              <a:spcAft>
                <a:spcPct val="0"/>
              </a:spcAft>
              <a:buClrTx/>
              <a:buSzTx/>
              <a:buFontTx/>
              <a:buNone/>
              <a:tabLst/>
              <a:defRPr/>
            </a:pPr>
            <a:fld id="{CA2AB277-B7D8-41C2-8903-16C7182C2CBB}" type="slidenum">
              <a:rPr lang="en-GB" sz="816" noProof="0" smtClean="0">
                <a:solidFill>
                  <a:schemeClr val="tx1"/>
                </a:solidFill>
                <a:cs typeface="Arial" charset="0"/>
              </a:rPr>
              <a:pPr marL="0" marR="0" lvl="0" indent="0" algn="r" defTabSz="903091" rtl="0" eaLnBrk="1" fontAlgn="base" latinLnBrk="0" hangingPunct="1">
                <a:lnSpc>
                  <a:spcPct val="100000"/>
                </a:lnSpc>
                <a:spcBef>
                  <a:spcPct val="0"/>
                </a:spcBef>
                <a:spcAft>
                  <a:spcPct val="0"/>
                </a:spcAft>
                <a:buClrTx/>
                <a:buSzTx/>
                <a:buFontTx/>
                <a:buNone/>
                <a:tabLst/>
                <a:defRPr/>
              </a:pPr>
              <a:t>‹#›</a:t>
            </a:fld>
            <a:endParaRPr lang="en-GB" sz="816" noProof="0" dirty="0">
              <a:solidFill>
                <a:schemeClr val="tx1"/>
              </a:solidFill>
              <a:cs typeface="Arial" charset="0"/>
            </a:endParaRPr>
          </a:p>
        </p:txBody>
      </p:sp>
      <p:sp>
        <p:nvSpPr>
          <p:cNvPr id="8" name="Info Placeholder"/>
          <p:cNvSpPr/>
          <p:nvPr/>
        </p:nvSpPr>
        <p:spPr bwMode="gray">
          <a:xfrm>
            <a:off x="1509460" y="6326044"/>
            <a:ext cx="4752715" cy="125617"/>
          </a:xfrm>
          <a:prstGeom prst="rect">
            <a:avLst/>
          </a:prstGeom>
          <a:noFill/>
          <a:ln w="9525" algn="ctr">
            <a:noFill/>
            <a:miter lim="800000"/>
            <a:headEnd/>
            <a:tailEnd/>
          </a:ln>
          <a:effectLst/>
        </p:spPr>
        <p:txBody>
          <a:bodyPr wrap="square" lIns="0" tIns="0" rIns="0" bIns="0">
            <a:noAutofit/>
          </a:bodyPr>
          <a:lstStyle/>
          <a:p>
            <a:pPr marR="0" lvl="0" indent="0" fontAlgn="base">
              <a:lnSpc>
                <a:spcPct val="100000"/>
              </a:lnSpc>
              <a:spcBef>
                <a:spcPct val="0"/>
              </a:spcBef>
              <a:spcAft>
                <a:spcPct val="0"/>
              </a:spcAft>
              <a:buClrTx/>
              <a:buSzTx/>
              <a:buFontTx/>
              <a:buNone/>
              <a:tabLst/>
            </a:pPr>
            <a:endParaRPr lang="en-GB" sz="816" dirty="0">
              <a:solidFill>
                <a:schemeClr val="tx2"/>
              </a:solidFill>
              <a:cs typeface="Arial" charset="0"/>
            </a:endParaRPr>
          </a:p>
        </p:txBody>
      </p:sp>
      <p:sp>
        <p:nvSpPr>
          <p:cNvPr id="11" name="Info Placeholder"/>
          <p:cNvSpPr/>
          <p:nvPr/>
        </p:nvSpPr>
        <p:spPr bwMode="gray">
          <a:xfrm>
            <a:off x="757625" y="6451661"/>
            <a:ext cx="742502" cy="97703"/>
          </a:xfrm>
          <a:prstGeom prst="rect">
            <a:avLst/>
          </a:prstGeom>
          <a:noFill/>
          <a:ln w="9525" algn="ctr">
            <a:noFill/>
            <a:miter lim="800000"/>
            <a:headEnd/>
            <a:tailEnd/>
          </a:ln>
          <a:effectLst/>
        </p:spPr>
        <p:txBody>
          <a:bodyPr wrap="square" lIns="0" tIns="0" rIns="0" bIns="0">
            <a:noAutofit/>
          </a:bodyPr>
          <a:lstStyle/>
          <a:p>
            <a:pPr marL="0" marR="0" lvl="0" indent="0" algn="l" defTabSz="903091" rtl="0" eaLnBrk="1" fontAlgn="base" latinLnBrk="0" hangingPunct="1">
              <a:lnSpc>
                <a:spcPct val="100000"/>
              </a:lnSpc>
              <a:spcBef>
                <a:spcPct val="0"/>
              </a:spcBef>
              <a:spcAft>
                <a:spcPct val="0"/>
              </a:spcAft>
              <a:buClrTx/>
              <a:buSzTx/>
              <a:buFontTx/>
              <a:buNone/>
              <a:tabLst/>
              <a:defRPr/>
            </a:pPr>
            <a:endParaRPr lang="en-GB" sz="635" dirty="0">
              <a:solidFill>
                <a:schemeClr val="bg2"/>
              </a:solidFill>
              <a:cs typeface="Arial" charset="0"/>
            </a:endParaRPr>
          </a:p>
        </p:txBody>
      </p:sp>
      <p:sp>
        <p:nvSpPr>
          <p:cNvPr id="13" name="Info Placeholder"/>
          <p:cNvSpPr/>
          <p:nvPr/>
        </p:nvSpPr>
        <p:spPr bwMode="gray">
          <a:xfrm>
            <a:off x="757625" y="6451661"/>
            <a:ext cx="742502" cy="97703"/>
          </a:xfrm>
          <a:prstGeom prst="rect">
            <a:avLst/>
          </a:prstGeom>
          <a:noFill/>
          <a:ln w="9525" algn="ctr">
            <a:noFill/>
            <a:miter lim="800000"/>
            <a:headEnd/>
            <a:tailEnd/>
          </a:ln>
          <a:effectLst/>
        </p:spPr>
        <p:txBody>
          <a:bodyPr wrap="square" lIns="0" tIns="0" rIns="0" bIns="0">
            <a:noAutofit/>
          </a:bodyPr>
          <a:lstStyle/>
          <a:p>
            <a:pPr marL="0" marR="0" lvl="0" indent="0" algn="l" defTabSz="903091" rtl="0" eaLnBrk="1" fontAlgn="base" latinLnBrk="0" hangingPunct="1">
              <a:lnSpc>
                <a:spcPct val="100000"/>
              </a:lnSpc>
              <a:spcBef>
                <a:spcPct val="0"/>
              </a:spcBef>
              <a:spcAft>
                <a:spcPct val="0"/>
              </a:spcAft>
              <a:buClrTx/>
              <a:buSzTx/>
              <a:buFontTx/>
              <a:buNone/>
              <a:tabLst/>
              <a:defRPr/>
            </a:pPr>
            <a:endParaRPr lang="en-GB" sz="635" dirty="0">
              <a:solidFill>
                <a:schemeClr val="bg2"/>
              </a:solidFill>
              <a:cs typeface="Arial" charset="0"/>
            </a:endParaRPr>
          </a:p>
        </p:txBody>
      </p:sp>
      <p:sp>
        <p:nvSpPr>
          <p:cNvPr id="30" name="Info Placeholder">
            <a:extLst>
              <a:ext uri="{FF2B5EF4-FFF2-40B4-BE49-F238E27FC236}">
                <a16:creationId xmlns:a16="http://schemas.microsoft.com/office/drawing/2014/main" id="{B31C3C08-57D3-4987-BC26-08F75873D71D}"/>
              </a:ext>
            </a:extLst>
          </p:cNvPr>
          <p:cNvSpPr/>
          <p:nvPr/>
        </p:nvSpPr>
        <p:spPr bwMode="gray">
          <a:xfrm>
            <a:off x="510002" y="6469102"/>
            <a:ext cx="742502" cy="97703"/>
          </a:xfrm>
          <a:prstGeom prst="rect">
            <a:avLst/>
          </a:prstGeom>
          <a:noFill/>
          <a:ln w="9525" algn="ctr">
            <a:noFill/>
            <a:miter lim="800000"/>
            <a:headEnd/>
            <a:tailEnd/>
          </a:ln>
          <a:effectLst/>
        </p:spPr>
        <p:txBody>
          <a:bodyPr wrap="square" lIns="0" tIns="0" rIns="0" bIns="0">
            <a:noAutofit/>
          </a:bodyPr>
          <a:lstStyle/>
          <a:p>
            <a:pPr marL="0" marR="0" lvl="0" indent="0" algn="l" defTabSz="903091" rtl="0" eaLnBrk="1" fontAlgn="base" latinLnBrk="0" hangingPunct="1">
              <a:lnSpc>
                <a:spcPct val="100000"/>
              </a:lnSpc>
              <a:spcBef>
                <a:spcPct val="0"/>
              </a:spcBef>
              <a:spcAft>
                <a:spcPct val="0"/>
              </a:spcAft>
              <a:buClrTx/>
              <a:buSzTx/>
              <a:buFontTx/>
              <a:buNone/>
              <a:tabLst/>
              <a:defRPr/>
            </a:pPr>
            <a:endParaRPr lang="en-GB" sz="635" dirty="0">
              <a:solidFill>
                <a:schemeClr val="bg2"/>
              </a:solidFill>
              <a:cs typeface="Arial" charset="0"/>
            </a:endParaRPr>
          </a:p>
        </p:txBody>
      </p:sp>
      <p:pic>
        <p:nvPicPr>
          <p:cNvPr id="17" name="Picture 16">
            <a:extLst>
              <a:ext uri="{FF2B5EF4-FFF2-40B4-BE49-F238E27FC236}">
                <a16:creationId xmlns:a16="http://schemas.microsoft.com/office/drawing/2014/main" id="{5AE2B00C-7543-47A4-A424-47C237DFAAC1}"/>
              </a:ext>
            </a:extLst>
          </p:cNvPr>
          <p:cNvPicPr>
            <a:picLocks noChangeAspect="1"/>
          </p:cNvPicPr>
          <p:nvPr/>
        </p:nvPicPr>
        <p:blipFill>
          <a:blip r:embed="rId3"/>
          <a:stretch>
            <a:fillRect/>
          </a:stretch>
        </p:blipFill>
        <p:spPr>
          <a:xfrm>
            <a:off x="300569" y="476455"/>
            <a:ext cx="258229" cy="352638"/>
          </a:xfrm>
          <a:prstGeom prst="rect">
            <a:avLst/>
          </a:prstGeom>
        </p:spPr>
      </p:pic>
    </p:spTree>
    <p:extLst>
      <p:ext uri="{BB962C8B-B14F-4D97-AF65-F5344CB8AC3E}">
        <p14:creationId xmlns:p14="http://schemas.microsoft.com/office/powerpoint/2010/main" val="4013696201"/>
      </p:ext>
    </p:extLst>
  </p:cSld>
  <p:clrMap bg1="lt1" tx1="dk1" bg2="lt2" tx2="dk2" accent1="accent1" accent2="accent2" accent3="accent3" accent4="accent4" accent5="accent5" accent6="accent6" hlink="hlink" folHlink="folHlink"/>
  <p:sldLayoutIdLst>
    <p:sldLayoutId id="2147483690" r:id="rId1"/>
  </p:sldLayoutIdLst>
  <p:hf hdr="0"/>
  <p:txStyles>
    <p:titleStyle>
      <a:lvl1pPr algn="l" defTabSz="995690" rtl="0" eaLnBrk="1" latinLnBrk="0" hangingPunct="1">
        <a:spcBef>
          <a:spcPct val="0"/>
        </a:spcBef>
        <a:buNone/>
        <a:defRPr lang="en-GB" sz="2200" kern="1200" dirty="0" smtClean="0">
          <a:solidFill>
            <a:schemeClr val="tx1"/>
          </a:solidFill>
          <a:latin typeface="+mj-lt"/>
          <a:ea typeface="+mj-ea"/>
          <a:cs typeface="+mj-cs"/>
        </a:defRPr>
      </a:lvl1pPr>
    </p:titleStyle>
    <p:bodyStyle>
      <a:lvl1pPr marL="0" indent="0" algn="l" defTabSz="995690" rtl="0" eaLnBrk="1" latinLnBrk="0" hangingPunct="1">
        <a:lnSpc>
          <a:spcPct val="110000"/>
        </a:lnSpc>
        <a:spcBef>
          <a:spcPts val="600"/>
        </a:spcBef>
        <a:spcAft>
          <a:spcPts val="0"/>
        </a:spcAft>
        <a:buFont typeface="Arial" pitchFamily="34" charset="0"/>
        <a:buNone/>
        <a:defRPr lang="en-US" sz="1200" b="0" kern="1200" dirty="0" smtClean="0">
          <a:solidFill>
            <a:schemeClr val="tx1"/>
          </a:solidFill>
          <a:latin typeface="+mn-lt"/>
          <a:ea typeface="+mn-ea"/>
          <a:cs typeface="+mn-cs"/>
        </a:defRPr>
      </a:lvl1pPr>
      <a:lvl2pPr marL="266700" indent="-266700" algn="l" defTabSz="995690" rtl="0" eaLnBrk="1" latinLnBrk="0" hangingPunct="1">
        <a:lnSpc>
          <a:spcPct val="110000"/>
        </a:lnSpc>
        <a:spcBef>
          <a:spcPts val="600"/>
        </a:spcBef>
        <a:spcAft>
          <a:spcPts val="0"/>
        </a:spcAft>
        <a:buClr>
          <a:srgbClr val="4D4D4F"/>
        </a:buClr>
        <a:buSzPct val="100000"/>
        <a:buFont typeface="Arial" panose="020B0604020202020204" pitchFamily="34" charset="0"/>
        <a:buChar char="‒"/>
        <a:defRPr lang="en-US" sz="1200" b="0" kern="1200" baseline="0" dirty="0" smtClean="0">
          <a:solidFill>
            <a:schemeClr val="tx1"/>
          </a:solidFill>
          <a:latin typeface="+mn-lt"/>
          <a:ea typeface="+mn-ea"/>
          <a:cs typeface="+mn-cs"/>
        </a:defRPr>
      </a:lvl2pPr>
      <a:lvl3pPr marL="542925" indent="-276225" algn="l" defTabSz="995690" rtl="0" eaLnBrk="1" latinLnBrk="0" hangingPunct="1">
        <a:lnSpc>
          <a:spcPct val="110000"/>
        </a:lnSpc>
        <a:spcBef>
          <a:spcPts val="300"/>
        </a:spcBef>
        <a:spcAft>
          <a:spcPts val="0"/>
        </a:spcAft>
        <a:buClr>
          <a:srgbClr val="4D4D4F"/>
        </a:buClr>
        <a:buFont typeface="Arial" pitchFamily="34" charset="0"/>
        <a:buChar char="‒"/>
        <a:defRPr lang="en-US" sz="1200" kern="1200" dirty="0" smtClean="0">
          <a:solidFill>
            <a:schemeClr val="tx1"/>
          </a:solidFill>
          <a:latin typeface="+mn-lt"/>
          <a:ea typeface="+mn-ea"/>
          <a:cs typeface="+mn-cs"/>
        </a:defRPr>
      </a:lvl3pPr>
      <a:lvl4pPr marL="809625" indent="-266700" algn="l" defTabSz="995690" rtl="0" eaLnBrk="1" latinLnBrk="0" hangingPunct="1">
        <a:lnSpc>
          <a:spcPct val="110000"/>
        </a:lnSpc>
        <a:spcBef>
          <a:spcPts val="300"/>
        </a:spcBef>
        <a:spcAft>
          <a:spcPts val="0"/>
        </a:spcAft>
        <a:buClr>
          <a:srgbClr val="4D4D4F"/>
        </a:buClr>
        <a:buFont typeface="Arial" pitchFamily="34" charset="0"/>
        <a:buChar char="‒"/>
        <a:defRPr lang="en-US" sz="1200" kern="1200" dirty="0" smtClean="0">
          <a:solidFill>
            <a:schemeClr val="tx1"/>
          </a:solidFill>
          <a:latin typeface="+mn-lt"/>
          <a:ea typeface="+mn-ea"/>
          <a:cs typeface="+mn-cs"/>
        </a:defRPr>
      </a:lvl4pPr>
      <a:lvl5pPr marL="0" indent="0" algn="l" defTabSz="995690" rtl="0" eaLnBrk="1" latinLnBrk="0" hangingPunct="1">
        <a:lnSpc>
          <a:spcPct val="110000"/>
        </a:lnSpc>
        <a:spcBef>
          <a:spcPts val="1800"/>
        </a:spcBef>
        <a:spcAft>
          <a:spcPts val="0"/>
        </a:spcAft>
        <a:buClrTx/>
        <a:buFont typeface="Arial" pitchFamily="34" charset="0"/>
        <a:buNone/>
        <a:defRPr lang="en-GB" sz="1200" b="0" kern="1200" dirty="0" smtClean="0">
          <a:solidFill>
            <a:schemeClr val="tx1"/>
          </a:solidFill>
          <a:latin typeface="Ninety One Visuelt Medium" panose="020B0603050202040104" pitchFamily="34" charset="0"/>
          <a:ea typeface="+mn-ea"/>
          <a:cs typeface="+mn-cs"/>
        </a:defRPr>
      </a:lvl5pPr>
      <a:lvl6pPr marL="895350" indent="-171450" algn="l" defTabSz="995690" rtl="0" eaLnBrk="1" latinLnBrk="0" hangingPunct="1">
        <a:lnSpc>
          <a:spcPct val="110000"/>
        </a:lnSpc>
        <a:spcBef>
          <a:spcPts val="0"/>
        </a:spcBef>
        <a:spcAft>
          <a:spcPts val="600"/>
        </a:spcAft>
        <a:buClrTx/>
        <a:buFont typeface="Arial" pitchFamily="34" charset="0"/>
        <a:buNone/>
        <a:defRPr sz="1600" kern="1200" baseline="0">
          <a:solidFill>
            <a:schemeClr val="tx1"/>
          </a:solidFill>
          <a:latin typeface="+mn-lt"/>
          <a:ea typeface="+mn-ea"/>
          <a:cs typeface="+mn-cs"/>
        </a:defRPr>
      </a:lvl6pPr>
      <a:lvl7pPr marL="893763" indent="-180975" algn="l" defTabSz="995690" rtl="0" eaLnBrk="1" latinLnBrk="0" hangingPunct="1">
        <a:lnSpc>
          <a:spcPct val="110000"/>
        </a:lnSpc>
        <a:spcBef>
          <a:spcPts val="0"/>
        </a:spcBef>
        <a:spcAft>
          <a:spcPts val="600"/>
        </a:spcAft>
        <a:buClr>
          <a:schemeClr val="tx2"/>
        </a:buClr>
        <a:buFont typeface="Arial" pitchFamily="34" charset="0"/>
        <a:buChar char="‒"/>
        <a:defRPr sz="1600" kern="1200" baseline="0">
          <a:solidFill>
            <a:schemeClr val="tx1"/>
          </a:solidFill>
          <a:latin typeface="+mn-lt"/>
          <a:ea typeface="+mn-ea"/>
          <a:cs typeface="+mn-cs"/>
        </a:defRPr>
      </a:lvl7pPr>
      <a:lvl8pPr marL="1073150" indent="-179388" algn="l" defTabSz="995690" rtl="0" eaLnBrk="1" latinLnBrk="0" hangingPunct="1">
        <a:lnSpc>
          <a:spcPct val="110000"/>
        </a:lnSpc>
        <a:spcBef>
          <a:spcPts val="0"/>
        </a:spcBef>
        <a:spcAft>
          <a:spcPts val="600"/>
        </a:spcAft>
        <a:buClr>
          <a:schemeClr val="tx2"/>
        </a:buClr>
        <a:buFont typeface="Arial" pitchFamily="34" charset="0"/>
        <a:buChar char="‒"/>
        <a:defRPr sz="1600" kern="1200" baseline="0">
          <a:solidFill>
            <a:schemeClr val="tx1"/>
          </a:solidFill>
          <a:latin typeface="+mn-lt"/>
          <a:ea typeface="+mn-ea"/>
          <a:cs typeface="+mn-cs"/>
        </a:defRPr>
      </a:lvl8pPr>
      <a:lvl9pPr marL="1254125" indent="-180975" algn="l" defTabSz="995690" rtl="0" eaLnBrk="1" latinLnBrk="0" hangingPunct="1">
        <a:lnSpc>
          <a:spcPct val="110000"/>
        </a:lnSpc>
        <a:spcBef>
          <a:spcPts val="0"/>
        </a:spcBef>
        <a:spcAft>
          <a:spcPts val="600"/>
        </a:spcAft>
        <a:buClr>
          <a:schemeClr val="tx2"/>
        </a:buClr>
        <a:buFont typeface="Arial" pitchFamily="34" charset="0"/>
        <a:buNone/>
        <a:defRPr sz="1600" kern="1200" baseline="0">
          <a:solidFill>
            <a:schemeClr val="tx1"/>
          </a:solidFill>
          <a:latin typeface="+mn-lt"/>
          <a:ea typeface="+mn-ea"/>
          <a:cs typeface="+mn-cs"/>
        </a:defRPr>
      </a:lvl9pPr>
    </p:bodyStyle>
    <p:otherStyle>
      <a:defPPr>
        <a:defRPr lang="en-US"/>
      </a:defPPr>
      <a:lvl1pPr marL="0" indent="0" algn="l" defTabSz="995690" rtl="0" eaLnBrk="1" latinLnBrk="0" hangingPunct="1">
        <a:lnSpc>
          <a:spcPct val="100000"/>
        </a:lnSpc>
        <a:spcBef>
          <a:spcPts val="600"/>
        </a:spcBef>
        <a:spcAft>
          <a:spcPts val="0"/>
        </a:spcAft>
        <a:buFont typeface="Arial" pitchFamily="34" charset="0"/>
        <a:buNone/>
        <a:defRPr lang="en-US" sz="1200" b="0" kern="1200" dirty="0" smtClean="0">
          <a:solidFill>
            <a:schemeClr val="tx1"/>
          </a:solidFill>
          <a:latin typeface="+mn-lt"/>
          <a:ea typeface="+mn-ea"/>
          <a:cs typeface="+mn-cs"/>
        </a:defRPr>
      </a:lvl1pPr>
      <a:lvl2pPr marL="266700" indent="-266700" algn="l" defTabSz="995690" rtl="0" eaLnBrk="1" latinLnBrk="0" hangingPunct="1">
        <a:lnSpc>
          <a:spcPct val="100000"/>
        </a:lnSpc>
        <a:spcBef>
          <a:spcPts val="600"/>
        </a:spcBef>
        <a:spcAft>
          <a:spcPts val="0"/>
        </a:spcAft>
        <a:buClr>
          <a:srgbClr val="4D4D4F"/>
        </a:buClr>
        <a:buSzPct val="100000"/>
        <a:buFont typeface="Arial" panose="020B0604020202020204" pitchFamily="34" charset="0"/>
        <a:buChar char="‒"/>
        <a:defRPr lang="en-US" sz="1200" b="0" kern="1200" baseline="0" dirty="0" smtClean="0">
          <a:solidFill>
            <a:schemeClr val="tx1"/>
          </a:solidFill>
          <a:latin typeface="+mn-lt"/>
          <a:ea typeface="+mn-ea"/>
          <a:cs typeface="+mn-cs"/>
        </a:defRPr>
      </a:lvl2pPr>
      <a:lvl3pPr marL="542925" indent="-276225" algn="l" defTabSz="995690" rtl="0" eaLnBrk="1" latinLnBrk="0" hangingPunct="1">
        <a:lnSpc>
          <a:spcPct val="100000"/>
        </a:lnSpc>
        <a:spcBef>
          <a:spcPts val="300"/>
        </a:spcBef>
        <a:spcAft>
          <a:spcPts val="0"/>
        </a:spcAft>
        <a:buClr>
          <a:srgbClr val="4D4D4F"/>
        </a:buClr>
        <a:buFont typeface="Arial" pitchFamily="34" charset="0"/>
        <a:buChar char="‒"/>
        <a:defRPr lang="en-US" sz="1200" kern="1200" dirty="0" smtClean="0">
          <a:solidFill>
            <a:schemeClr val="tx1"/>
          </a:solidFill>
          <a:latin typeface="+mn-lt"/>
          <a:ea typeface="+mn-ea"/>
          <a:cs typeface="+mn-cs"/>
        </a:defRPr>
      </a:lvl3pPr>
      <a:lvl4pPr marL="809625" indent="-266700" algn="l" defTabSz="995690" rtl="0" eaLnBrk="1" latinLnBrk="0" hangingPunct="1">
        <a:lnSpc>
          <a:spcPct val="100000"/>
        </a:lnSpc>
        <a:spcBef>
          <a:spcPts val="300"/>
        </a:spcBef>
        <a:spcAft>
          <a:spcPts val="0"/>
        </a:spcAft>
        <a:buClr>
          <a:srgbClr val="4D4D4F"/>
        </a:buClr>
        <a:buFont typeface="Arial" pitchFamily="34" charset="0"/>
        <a:buChar char="‒"/>
        <a:defRPr lang="en-US" sz="1200" kern="1200" dirty="0" smtClean="0">
          <a:solidFill>
            <a:schemeClr val="tx1"/>
          </a:solidFill>
          <a:latin typeface="+mn-lt"/>
          <a:ea typeface="+mn-ea"/>
          <a:cs typeface="+mn-cs"/>
        </a:defRPr>
      </a:lvl4pPr>
      <a:lvl5pPr marL="0" indent="0" algn="l" defTabSz="995690" rtl="0" eaLnBrk="1" latinLnBrk="0" hangingPunct="1">
        <a:lnSpc>
          <a:spcPct val="100000"/>
        </a:lnSpc>
        <a:spcBef>
          <a:spcPts val="1800"/>
        </a:spcBef>
        <a:spcAft>
          <a:spcPts val="0"/>
        </a:spcAft>
        <a:buClrTx/>
        <a:buFont typeface="Arial" pitchFamily="34" charset="0"/>
        <a:buNone/>
        <a:defRPr lang="en-GB" sz="1200" b="1" kern="1200" dirty="0" smtClean="0">
          <a:solidFill>
            <a:schemeClr val="tx1"/>
          </a:solidFill>
          <a:latin typeface="+mj-lt"/>
          <a:ea typeface="+mn-ea"/>
          <a:cs typeface="+mn-cs"/>
        </a:defRPr>
      </a:lvl5pPr>
      <a:lvl6pPr marL="895350" indent="-171450" algn="l" defTabSz="995690" rtl="0" eaLnBrk="1" latinLnBrk="0" hangingPunct="1">
        <a:lnSpc>
          <a:spcPct val="110000"/>
        </a:lnSpc>
        <a:spcBef>
          <a:spcPts val="0"/>
        </a:spcBef>
        <a:spcAft>
          <a:spcPts val="600"/>
        </a:spcAft>
        <a:buClrTx/>
        <a:buFont typeface="Arial" pitchFamily="34" charset="0"/>
        <a:buNone/>
        <a:defRPr sz="1600" kern="1200" baseline="0">
          <a:solidFill>
            <a:schemeClr val="tx1"/>
          </a:solidFill>
          <a:latin typeface="+mn-lt"/>
          <a:ea typeface="+mn-ea"/>
          <a:cs typeface="+mn-cs"/>
        </a:defRPr>
      </a:lvl6pPr>
      <a:lvl7pPr marL="893763" indent="-180975" algn="l" defTabSz="995690" rtl="0" eaLnBrk="1" latinLnBrk="0" hangingPunct="1">
        <a:lnSpc>
          <a:spcPct val="110000"/>
        </a:lnSpc>
        <a:spcBef>
          <a:spcPts val="0"/>
        </a:spcBef>
        <a:spcAft>
          <a:spcPts val="600"/>
        </a:spcAft>
        <a:buClr>
          <a:schemeClr val="tx2"/>
        </a:buClr>
        <a:buFont typeface="Arial" pitchFamily="34" charset="0"/>
        <a:buChar char="‒"/>
        <a:defRPr sz="1600" kern="1200" baseline="0">
          <a:solidFill>
            <a:schemeClr val="tx1"/>
          </a:solidFill>
          <a:latin typeface="+mn-lt"/>
          <a:ea typeface="+mn-ea"/>
          <a:cs typeface="+mn-cs"/>
        </a:defRPr>
      </a:lvl7pPr>
      <a:lvl8pPr marL="1073150" indent="-179388" algn="l" defTabSz="995690" rtl="0" eaLnBrk="1" latinLnBrk="0" hangingPunct="1">
        <a:lnSpc>
          <a:spcPct val="110000"/>
        </a:lnSpc>
        <a:spcBef>
          <a:spcPts val="0"/>
        </a:spcBef>
        <a:spcAft>
          <a:spcPts val="600"/>
        </a:spcAft>
        <a:buClr>
          <a:schemeClr val="tx2"/>
        </a:buClr>
        <a:buFont typeface="Arial" pitchFamily="34" charset="0"/>
        <a:buChar char="‒"/>
        <a:defRPr sz="1600" kern="1200" baseline="0">
          <a:solidFill>
            <a:schemeClr val="tx1"/>
          </a:solidFill>
          <a:latin typeface="+mn-lt"/>
          <a:ea typeface="+mn-ea"/>
          <a:cs typeface="+mn-cs"/>
        </a:defRPr>
      </a:lvl8pPr>
      <a:lvl9pPr marL="1254125" indent="-180975" algn="l" defTabSz="995690" rtl="0" eaLnBrk="1" latinLnBrk="0" hangingPunct="1">
        <a:lnSpc>
          <a:spcPct val="110000"/>
        </a:lnSpc>
        <a:spcBef>
          <a:spcPts val="0"/>
        </a:spcBef>
        <a:spcAft>
          <a:spcPts val="600"/>
        </a:spcAft>
        <a:buClr>
          <a:schemeClr val="tx2"/>
        </a:buClr>
        <a:buFont typeface="Arial" pitchFamily="34" charset="0"/>
        <a:buNone/>
        <a:defRPr sz="1600" kern="1200" baseline="0">
          <a:solidFill>
            <a:schemeClr val="tx1"/>
          </a:solidFill>
          <a:latin typeface="+mn-lt"/>
          <a:ea typeface="+mn-ea"/>
          <a:cs typeface="+mn-cs"/>
        </a:defRPr>
      </a:lvl9pPr>
    </p:otherStyle>
  </p:txStyles>
  <p:extLst>
    <p:ext uri="{27BBF7A9-308A-43DC-89C8-2F10F3537804}">
      <p15:sldGuideLst xmlns:p15="http://schemas.microsoft.com/office/powerpoint/2012/main">
        <p15:guide id="0" pos="352" userDrawn="1">
          <p15:clr>
            <a:srgbClr val="A4A3A4"/>
          </p15:clr>
        </p15:guide>
        <p15:guide id="14" pos="536" userDrawn="1">
          <p15:clr>
            <a:srgbClr val="F26B43"/>
          </p15:clr>
        </p15:guide>
        <p15:guide id="15" pos="7564" userDrawn="1">
          <p15:clr>
            <a:srgbClr val="F26B43"/>
          </p15:clr>
        </p15:guide>
        <p15:guide id="16" orient="horz" pos="414" userDrawn="1">
          <p15:clr>
            <a:srgbClr val="F26B43"/>
          </p15:clr>
        </p15:guide>
        <p15:guide id="18" pos="3995" userDrawn="1">
          <p15:clr>
            <a:srgbClr val="F26B43"/>
          </p15:clr>
        </p15:guide>
        <p15:guide id="20" pos="4099" userDrawn="1">
          <p15:clr>
            <a:srgbClr val="F26B43"/>
          </p15:clr>
        </p15:guide>
        <p15:guide id="21" orient="horz" pos="1132" userDrawn="1">
          <p15:clr>
            <a:srgbClr val="F26B43"/>
          </p15:clr>
        </p15:guide>
        <p15:guide id="22" orient="horz" pos="3765" userDrawn="1">
          <p15:clr>
            <a:srgbClr val="F26B43"/>
          </p15:clr>
        </p15:guide>
        <p15:guide id="23" orient="horz" pos="522" userDrawn="1">
          <p15:clr>
            <a:srgbClr val="F26B43"/>
          </p15:clr>
        </p15:guide>
      </p15:sldGuideLst>
    </p:ext>
  </p:extLst>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p:cNvSpPr>
            <a:spLocks noGrp="1"/>
          </p:cNvSpPr>
          <p:nvPr>
            <p:ph type="title"/>
          </p:nvPr>
        </p:nvSpPr>
        <p:spPr bwMode="gray">
          <a:xfrm>
            <a:off x="850970" y="432208"/>
            <a:ext cx="11163935" cy="33855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p>
            <a:pPr lvl="0" algn="l" rtl="0" fontAlgn="base">
              <a:spcBef>
                <a:spcPct val="0"/>
              </a:spcBef>
              <a:spcAft>
                <a:spcPct val="0"/>
              </a:spcAft>
            </a:pPr>
            <a:r>
              <a:rPr lang="en-US" noProof="0"/>
              <a:t>Click to edit Master title style</a:t>
            </a:r>
            <a:endParaRPr lang="en-GB" noProof="0" dirty="0"/>
          </a:p>
        </p:txBody>
      </p:sp>
      <p:sp>
        <p:nvSpPr>
          <p:cNvPr id="10" name="Text Placeholder 9"/>
          <p:cNvSpPr>
            <a:spLocks noGrp="1"/>
          </p:cNvSpPr>
          <p:nvPr>
            <p:ph type="body" idx="1"/>
          </p:nvPr>
        </p:nvSpPr>
        <p:spPr bwMode="gray">
          <a:xfrm>
            <a:off x="850970" y="1632275"/>
            <a:ext cx="11163935" cy="1390252"/>
          </a:xfrm>
          <a:prstGeom prst="rect">
            <a:avLst/>
          </a:prstGeom>
        </p:spPr>
        <p:txBody>
          <a:bodyPr vert="horz" wrap="square" lIns="0" tIns="0" rIns="0" bIns="0" rtlCol="0">
            <a:spAutoFit/>
          </a:bodyPr>
          <a:lstStyle/>
          <a:p>
            <a:pPr lvl="0"/>
            <a:r>
              <a:rPr lang="en-US" noProof="0" dirty="0"/>
              <a:t>Text (level 1)</a:t>
            </a:r>
          </a:p>
          <a:p>
            <a:pPr lvl="1"/>
            <a:r>
              <a:rPr lang="en-US" noProof="0" dirty="0"/>
              <a:t>Bullet (level 2)</a:t>
            </a:r>
          </a:p>
          <a:p>
            <a:pPr lvl="2"/>
            <a:r>
              <a:rPr lang="en-US" noProof="0" dirty="0"/>
              <a:t>Bullet (level 3)</a:t>
            </a:r>
          </a:p>
          <a:p>
            <a:pPr lvl="3"/>
            <a:r>
              <a:rPr lang="en-US" noProof="0" dirty="0"/>
              <a:t>Bullet (level 4)</a:t>
            </a:r>
          </a:p>
          <a:p>
            <a:pPr lvl="4"/>
            <a:r>
              <a:rPr lang="en-US" noProof="0" dirty="0"/>
              <a:t>Heading (level 5)</a:t>
            </a:r>
          </a:p>
        </p:txBody>
      </p:sp>
      <p:sp>
        <p:nvSpPr>
          <p:cNvPr id="7" name="Slide No. Placeholder"/>
          <p:cNvSpPr txBox="1">
            <a:spLocks/>
          </p:cNvSpPr>
          <p:nvPr/>
        </p:nvSpPr>
        <p:spPr bwMode="gray">
          <a:xfrm>
            <a:off x="11846760" y="6628193"/>
            <a:ext cx="168144" cy="125617"/>
          </a:xfrm>
          <a:prstGeom prst="rect">
            <a:avLst/>
          </a:prstGeom>
          <a:noFill/>
          <a:ln w="9525" algn="ctr">
            <a:noFill/>
            <a:miter lim="800000"/>
            <a:headEnd/>
            <a:tailEnd/>
          </a:ln>
          <a:effectLst/>
        </p:spPr>
        <p:txBody>
          <a:bodyPr wrap="square" lIns="0" tIns="0" rIns="0" bIns="0">
            <a:spAutoFit/>
          </a:bodyPr>
          <a:lstStyle>
            <a:lvl1pPr algn="r">
              <a:defRPr sz="1200">
                <a:solidFill>
                  <a:schemeClr val="tx1">
                    <a:tint val="75000"/>
                  </a:schemeClr>
                </a:solidFill>
              </a:defRPr>
            </a:lvl1pPr>
          </a:lstStyle>
          <a:p>
            <a:pPr marL="0" marR="0" lvl="0" indent="0" algn="r" defTabSz="903091" rtl="0" eaLnBrk="1" fontAlgn="base" latinLnBrk="0" hangingPunct="1">
              <a:lnSpc>
                <a:spcPct val="100000"/>
              </a:lnSpc>
              <a:spcBef>
                <a:spcPct val="0"/>
              </a:spcBef>
              <a:spcAft>
                <a:spcPct val="0"/>
              </a:spcAft>
              <a:buClrTx/>
              <a:buSzTx/>
              <a:buFontTx/>
              <a:buNone/>
              <a:tabLst/>
              <a:defRPr/>
            </a:pPr>
            <a:fld id="{CA2AB277-B7D8-41C2-8903-16C7182C2CBB}" type="slidenum">
              <a:rPr lang="en-GB" sz="816" noProof="0" smtClean="0">
                <a:solidFill>
                  <a:schemeClr val="tx1"/>
                </a:solidFill>
                <a:cs typeface="Arial" charset="0"/>
              </a:rPr>
              <a:pPr marL="0" marR="0" lvl="0" indent="0" algn="r" defTabSz="903091" rtl="0" eaLnBrk="1" fontAlgn="base" latinLnBrk="0" hangingPunct="1">
                <a:lnSpc>
                  <a:spcPct val="100000"/>
                </a:lnSpc>
                <a:spcBef>
                  <a:spcPct val="0"/>
                </a:spcBef>
                <a:spcAft>
                  <a:spcPct val="0"/>
                </a:spcAft>
                <a:buClrTx/>
                <a:buSzTx/>
                <a:buFontTx/>
                <a:buNone/>
                <a:tabLst/>
                <a:defRPr/>
              </a:pPr>
              <a:t>‹#›</a:t>
            </a:fld>
            <a:endParaRPr lang="en-GB" sz="816" noProof="0" dirty="0">
              <a:solidFill>
                <a:schemeClr val="tx1"/>
              </a:solidFill>
              <a:cs typeface="Arial" charset="0"/>
            </a:endParaRPr>
          </a:p>
        </p:txBody>
      </p:sp>
      <p:sp>
        <p:nvSpPr>
          <p:cNvPr id="8" name="Info Placeholder"/>
          <p:cNvSpPr/>
          <p:nvPr/>
        </p:nvSpPr>
        <p:spPr bwMode="gray">
          <a:xfrm>
            <a:off x="1509460" y="6326044"/>
            <a:ext cx="4752715" cy="125617"/>
          </a:xfrm>
          <a:prstGeom prst="rect">
            <a:avLst/>
          </a:prstGeom>
          <a:noFill/>
          <a:ln w="9525" algn="ctr">
            <a:noFill/>
            <a:miter lim="800000"/>
            <a:headEnd/>
            <a:tailEnd/>
          </a:ln>
          <a:effectLst/>
        </p:spPr>
        <p:txBody>
          <a:bodyPr wrap="square" lIns="0" tIns="0" rIns="0" bIns="0">
            <a:noAutofit/>
          </a:bodyPr>
          <a:lstStyle/>
          <a:p>
            <a:pPr marR="0" lvl="0" indent="0" fontAlgn="base">
              <a:lnSpc>
                <a:spcPct val="100000"/>
              </a:lnSpc>
              <a:spcBef>
                <a:spcPct val="0"/>
              </a:spcBef>
              <a:spcAft>
                <a:spcPct val="0"/>
              </a:spcAft>
              <a:buClrTx/>
              <a:buSzTx/>
              <a:buFontTx/>
              <a:buNone/>
              <a:tabLst/>
            </a:pPr>
            <a:endParaRPr lang="en-GB" sz="816" dirty="0">
              <a:solidFill>
                <a:schemeClr val="tx2"/>
              </a:solidFill>
              <a:cs typeface="Arial" charset="0"/>
            </a:endParaRPr>
          </a:p>
        </p:txBody>
      </p:sp>
      <p:sp>
        <p:nvSpPr>
          <p:cNvPr id="11" name="Info Placeholder"/>
          <p:cNvSpPr/>
          <p:nvPr/>
        </p:nvSpPr>
        <p:spPr bwMode="gray">
          <a:xfrm>
            <a:off x="757625" y="6451661"/>
            <a:ext cx="742502" cy="97703"/>
          </a:xfrm>
          <a:prstGeom prst="rect">
            <a:avLst/>
          </a:prstGeom>
          <a:noFill/>
          <a:ln w="9525" algn="ctr">
            <a:noFill/>
            <a:miter lim="800000"/>
            <a:headEnd/>
            <a:tailEnd/>
          </a:ln>
          <a:effectLst/>
        </p:spPr>
        <p:txBody>
          <a:bodyPr wrap="square" lIns="0" tIns="0" rIns="0" bIns="0">
            <a:noAutofit/>
          </a:bodyPr>
          <a:lstStyle/>
          <a:p>
            <a:pPr marL="0" marR="0" lvl="0" indent="0" algn="l" defTabSz="903091" rtl="0" eaLnBrk="1" fontAlgn="base" latinLnBrk="0" hangingPunct="1">
              <a:lnSpc>
                <a:spcPct val="100000"/>
              </a:lnSpc>
              <a:spcBef>
                <a:spcPct val="0"/>
              </a:spcBef>
              <a:spcAft>
                <a:spcPct val="0"/>
              </a:spcAft>
              <a:buClrTx/>
              <a:buSzTx/>
              <a:buFontTx/>
              <a:buNone/>
              <a:tabLst/>
              <a:defRPr/>
            </a:pPr>
            <a:endParaRPr lang="en-GB" sz="635" dirty="0">
              <a:solidFill>
                <a:schemeClr val="bg2"/>
              </a:solidFill>
              <a:cs typeface="Arial" charset="0"/>
            </a:endParaRPr>
          </a:p>
        </p:txBody>
      </p:sp>
      <p:sp>
        <p:nvSpPr>
          <p:cNvPr id="13" name="Info Placeholder"/>
          <p:cNvSpPr/>
          <p:nvPr/>
        </p:nvSpPr>
        <p:spPr bwMode="gray">
          <a:xfrm>
            <a:off x="757625" y="6451661"/>
            <a:ext cx="742502" cy="97703"/>
          </a:xfrm>
          <a:prstGeom prst="rect">
            <a:avLst/>
          </a:prstGeom>
          <a:noFill/>
          <a:ln w="9525" algn="ctr">
            <a:noFill/>
            <a:miter lim="800000"/>
            <a:headEnd/>
            <a:tailEnd/>
          </a:ln>
          <a:effectLst/>
        </p:spPr>
        <p:txBody>
          <a:bodyPr wrap="square" lIns="0" tIns="0" rIns="0" bIns="0">
            <a:noAutofit/>
          </a:bodyPr>
          <a:lstStyle/>
          <a:p>
            <a:pPr marL="0" marR="0" lvl="0" indent="0" algn="l" defTabSz="903091" rtl="0" eaLnBrk="1" fontAlgn="base" latinLnBrk="0" hangingPunct="1">
              <a:lnSpc>
                <a:spcPct val="100000"/>
              </a:lnSpc>
              <a:spcBef>
                <a:spcPct val="0"/>
              </a:spcBef>
              <a:spcAft>
                <a:spcPct val="0"/>
              </a:spcAft>
              <a:buClrTx/>
              <a:buSzTx/>
              <a:buFontTx/>
              <a:buNone/>
              <a:tabLst/>
              <a:defRPr/>
            </a:pPr>
            <a:endParaRPr lang="en-GB" sz="635" dirty="0">
              <a:solidFill>
                <a:schemeClr val="bg2"/>
              </a:solidFill>
              <a:cs typeface="Arial" charset="0"/>
            </a:endParaRPr>
          </a:p>
        </p:txBody>
      </p:sp>
      <p:sp>
        <p:nvSpPr>
          <p:cNvPr id="30" name="Info Placeholder">
            <a:extLst>
              <a:ext uri="{FF2B5EF4-FFF2-40B4-BE49-F238E27FC236}">
                <a16:creationId xmlns:a16="http://schemas.microsoft.com/office/drawing/2014/main" id="{B31C3C08-57D3-4987-BC26-08F75873D71D}"/>
              </a:ext>
            </a:extLst>
          </p:cNvPr>
          <p:cNvSpPr/>
          <p:nvPr/>
        </p:nvSpPr>
        <p:spPr bwMode="gray">
          <a:xfrm>
            <a:off x="510002" y="6469102"/>
            <a:ext cx="742502" cy="97703"/>
          </a:xfrm>
          <a:prstGeom prst="rect">
            <a:avLst/>
          </a:prstGeom>
          <a:noFill/>
          <a:ln w="9525" algn="ctr">
            <a:noFill/>
            <a:miter lim="800000"/>
            <a:headEnd/>
            <a:tailEnd/>
          </a:ln>
          <a:effectLst/>
        </p:spPr>
        <p:txBody>
          <a:bodyPr wrap="square" lIns="0" tIns="0" rIns="0" bIns="0">
            <a:noAutofit/>
          </a:bodyPr>
          <a:lstStyle/>
          <a:p>
            <a:pPr marL="0" marR="0" lvl="0" indent="0" algn="l" defTabSz="903091" rtl="0" eaLnBrk="1" fontAlgn="base" latinLnBrk="0" hangingPunct="1">
              <a:lnSpc>
                <a:spcPct val="100000"/>
              </a:lnSpc>
              <a:spcBef>
                <a:spcPct val="0"/>
              </a:spcBef>
              <a:spcAft>
                <a:spcPct val="0"/>
              </a:spcAft>
              <a:buClrTx/>
              <a:buSzTx/>
              <a:buFontTx/>
              <a:buNone/>
              <a:tabLst/>
              <a:defRPr/>
            </a:pPr>
            <a:endParaRPr lang="en-GB" sz="635" dirty="0">
              <a:solidFill>
                <a:schemeClr val="bg2"/>
              </a:solidFill>
              <a:cs typeface="Arial" charset="0"/>
            </a:endParaRPr>
          </a:p>
        </p:txBody>
      </p:sp>
      <p:pic>
        <p:nvPicPr>
          <p:cNvPr id="12" name="Picture 11">
            <a:extLst>
              <a:ext uri="{FF2B5EF4-FFF2-40B4-BE49-F238E27FC236}">
                <a16:creationId xmlns:a16="http://schemas.microsoft.com/office/drawing/2014/main" id="{6B82DFAF-96D1-4EDD-BEA9-9B6FB537E1AB}"/>
              </a:ext>
            </a:extLst>
          </p:cNvPr>
          <p:cNvPicPr>
            <a:picLocks noChangeAspect="1"/>
          </p:cNvPicPr>
          <p:nvPr/>
        </p:nvPicPr>
        <p:blipFill>
          <a:blip r:embed="rId3"/>
          <a:stretch>
            <a:fillRect/>
          </a:stretch>
        </p:blipFill>
        <p:spPr>
          <a:xfrm>
            <a:off x="297856" y="476456"/>
            <a:ext cx="258419" cy="352897"/>
          </a:xfrm>
          <a:prstGeom prst="rect">
            <a:avLst/>
          </a:prstGeom>
        </p:spPr>
      </p:pic>
    </p:spTree>
    <p:extLst>
      <p:ext uri="{BB962C8B-B14F-4D97-AF65-F5344CB8AC3E}">
        <p14:creationId xmlns:p14="http://schemas.microsoft.com/office/powerpoint/2010/main" val="885613848"/>
      </p:ext>
    </p:extLst>
  </p:cSld>
  <p:clrMap bg1="lt1" tx1="dk1" bg2="lt2" tx2="dk2" accent1="accent1" accent2="accent2" accent3="accent3" accent4="accent4" accent5="accent5" accent6="accent6" hlink="hlink" folHlink="folHlink"/>
  <p:sldLayoutIdLst>
    <p:sldLayoutId id="2147483666" r:id="rId1"/>
  </p:sldLayoutIdLst>
  <p:hf hdr="0"/>
  <p:txStyles>
    <p:titleStyle>
      <a:lvl1pPr algn="l" defTabSz="995690" rtl="0" eaLnBrk="1" latinLnBrk="0" hangingPunct="1">
        <a:spcBef>
          <a:spcPct val="0"/>
        </a:spcBef>
        <a:buNone/>
        <a:defRPr lang="en-GB" sz="2200" kern="1200" dirty="0" smtClean="0">
          <a:solidFill>
            <a:schemeClr val="tx1"/>
          </a:solidFill>
          <a:latin typeface="+mj-lt"/>
          <a:ea typeface="+mj-ea"/>
          <a:cs typeface="+mj-cs"/>
        </a:defRPr>
      </a:lvl1pPr>
    </p:titleStyle>
    <p:bodyStyle>
      <a:lvl1pPr marL="0" indent="0" algn="l" defTabSz="995690" rtl="0" eaLnBrk="1" latinLnBrk="0" hangingPunct="1">
        <a:lnSpc>
          <a:spcPct val="110000"/>
        </a:lnSpc>
        <a:spcBef>
          <a:spcPts val="600"/>
        </a:spcBef>
        <a:spcAft>
          <a:spcPts val="0"/>
        </a:spcAft>
        <a:buFont typeface="Arial" pitchFamily="34" charset="0"/>
        <a:buNone/>
        <a:defRPr lang="en-US" sz="1200" b="0" kern="1200" dirty="0" smtClean="0">
          <a:solidFill>
            <a:schemeClr val="tx1"/>
          </a:solidFill>
          <a:latin typeface="+mn-lt"/>
          <a:ea typeface="+mn-ea"/>
          <a:cs typeface="+mn-cs"/>
        </a:defRPr>
      </a:lvl1pPr>
      <a:lvl2pPr marL="266700" indent="-266700" algn="l" defTabSz="995690" rtl="0" eaLnBrk="1" latinLnBrk="0" hangingPunct="1">
        <a:lnSpc>
          <a:spcPct val="110000"/>
        </a:lnSpc>
        <a:spcBef>
          <a:spcPts val="600"/>
        </a:spcBef>
        <a:spcAft>
          <a:spcPts val="0"/>
        </a:spcAft>
        <a:buClr>
          <a:srgbClr val="4D4D4F"/>
        </a:buClr>
        <a:buSzPct val="100000"/>
        <a:buFont typeface="Arial" panose="020B0604020202020204" pitchFamily="34" charset="0"/>
        <a:buChar char="‒"/>
        <a:defRPr lang="en-US" sz="1200" b="0" kern="1200" baseline="0" dirty="0" smtClean="0">
          <a:solidFill>
            <a:schemeClr val="tx1"/>
          </a:solidFill>
          <a:latin typeface="+mn-lt"/>
          <a:ea typeface="+mn-ea"/>
          <a:cs typeface="+mn-cs"/>
        </a:defRPr>
      </a:lvl2pPr>
      <a:lvl3pPr marL="542925" indent="-276225" algn="l" defTabSz="995690" rtl="0" eaLnBrk="1" latinLnBrk="0" hangingPunct="1">
        <a:lnSpc>
          <a:spcPct val="110000"/>
        </a:lnSpc>
        <a:spcBef>
          <a:spcPts val="300"/>
        </a:spcBef>
        <a:spcAft>
          <a:spcPts val="0"/>
        </a:spcAft>
        <a:buClr>
          <a:srgbClr val="4D4D4F"/>
        </a:buClr>
        <a:buFont typeface="Arial" pitchFamily="34" charset="0"/>
        <a:buChar char="‒"/>
        <a:defRPr lang="en-US" sz="1200" kern="1200" dirty="0" smtClean="0">
          <a:solidFill>
            <a:schemeClr val="tx1"/>
          </a:solidFill>
          <a:latin typeface="+mn-lt"/>
          <a:ea typeface="+mn-ea"/>
          <a:cs typeface="+mn-cs"/>
        </a:defRPr>
      </a:lvl3pPr>
      <a:lvl4pPr marL="809625" indent="-266700" algn="l" defTabSz="995690" rtl="0" eaLnBrk="1" latinLnBrk="0" hangingPunct="1">
        <a:lnSpc>
          <a:spcPct val="110000"/>
        </a:lnSpc>
        <a:spcBef>
          <a:spcPts val="300"/>
        </a:spcBef>
        <a:spcAft>
          <a:spcPts val="0"/>
        </a:spcAft>
        <a:buClr>
          <a:srgbClr val="4D4D4F"/>
        </a:buClr>
        <a:buFont typeface="Arial" pitchFamily="34" charset="0"/>
        <a:buChar char="‒"/>
        <a:defRPr lang="en-US" sz="1200" kern="1200" dirty="0" smtClean="0">
          <a:solidFill>
            <a:schemeClr val="tx1"/>
          </a:solidFill>
          <a:latin typeface="+mn-lt"/>
          <a:ea typeface="+mn-ea"/>
          <a:cs typeface="+mn-cs"/>
        </a:defRPr>
      </a:lvl4pPr>
      <a:lvl5pPr marL="0" indent="0" algn="l" defTabSz="995690" rtl="0" eaLnBrk="1" latinLnBrk="0" hangingPunct="1">
        <a:lnSpc>
          <a:spcPct val="110000"/>
        </a:lnSpc>
        <a:spcBef>
          <a:spcPts val="1800"/>
        </a:spcBef>
        <a:spcAft>
          <a:spcPts val="0"/>
        </a:spcAft>
        <a:buClrTx/>
        <a:buFont typeface="Arial" pitchFamily="34" charset="0"/>
        <a:buNone/>
        <a:defRPr lang="en-GB" sz="1200" b="0" kern="1200" dirty="0" smtClean="0">
          <a:solidFill>
            <a:schemeClr val="tx1"/>
          </a:solidFill>
          <a:latin typeface="Ninety One Visuelt Medium" panose="020B0603050202040104" pitchFamily="34" charset="0"/>
          <a:ea typeface="+mn-ea"/>
          <a:cs typeface="+mn-cs"/>
        </a:defRPr>
      </a:lvl5pPr>
      <a:lvl6pPr marL="895350" indent="-171450" algn="l" defTabSz="995690" rtl="0" eaLnBrk="1" latinLnBrk="0" hangingPunct="1">
        <a:lnSpc>
          <a:spcPct val="110000"/>
        </a:lnSpc>
        <a:spcBef>
          <a:spcPts val="0"/>
        </a:spcBef>
        <a:spcAft>
          <a:spcPts val="600"/>
        </a:spcAft>
        <a:buClrTx/>
        <a:buFont typeface="Arial" pitchFamily="34" charset="0"/>
        <a:buNone/>
        <a:defRPr sz="1600" kern="1200" baseline="0">
          <a:solidFill>
            <a:schemeClr val="tx1"/>
          </a:solidFill>
          <a:latin typeface="+mn-lt"/>
          <a:ea typeface="+mn-ea"/>
          <a:cs typeface="+mn-cs"/>
        </a:defRPr>
      </a:lvl6pPr>
      <a:lvl7pPr marL="893763" indent="-180975" algn="l" defTabSz="995690" rtl="0" eaLnBrk="1" latinLnBrk="0" hangingPunct="1">
        <a:lnSpc>
          <a:spcPct val="110000"/>
        </a:lnSpc>
        <a:spcBef>
          <a:spcPts val="0"/>
        </a:spcBef>
        <a:spcAft>
          <a:spcPts val="600"/>
        </a:spcAft>
        <a:buClr>
          <a:schemeClr val="tx2"/>
        </a:buClr>
        <a:buFont typeface="Arial" pitchFamily="34" charset="0"/>
        <a:buChar char="‒"/>
        <a:defRPr sz="1600" kern="1200" baseline="0">
          <a:solidFill>
            <a:schemeClr val="tx1"/>
          </a:solidFill>
          <a:latin typeface="+mn-lt"/>
          <a:ea typeface="+mn-ea"/>
          <a:cs typeface="+mn-cs"/>
        </a:defRPr>
      </a:lvl7pPr>
      <a:lvl8pPr marL="1073150" indent="-179388" algn="l" defTabSz="995690" rtl="0" eaLnBrk="1" latinLnBrk="0" hangingPunct="1">
        <a:lnSpc>
          <a:spcPct val="110000"/>
        </a:lnSpc>
        <a:spcBef>
          <a:spcPts val="0"/>
        </a:spcBef>
        <a:spcAft>
          <a:spcPts val="600"/>
        </a:spcAft>
        <a:buClr>
          <a:schemeClr val="tx2"/>
        </a:buClr>
        <a:buFont typeface="Arial" pitchFamily="34" charset="0"/>
        <a:buChar char="‒"/>
        <a:defRPr sz="1600" kern="1200" baseline="0">
          <a:solidFill>
            <a:schemeClr val="tx1"/>
          </a:solidFill>
          <a:latin typeface="+mn-lt"/>
          <a:ea typeface="+mn-ea"/>
          <a:cs typeface="+mn-cs"/>
        </a:defRPr>
      </a:lvl8pPr>
      <a:lvl9pPr marL="1254125" indent="-180975" algn="l" defTabSz="995690" rtl="0" eaLnBrk="1" latinLnBrk="0" hangingPunct="1">
        <a:lnSpc>
          <a:spcPct val="110000"/>
        </a:lnSpc>
        <a:spcBef>
          <a:spcPts val="0"/>
        </a:spcBef>
        <a:spcAft>
          <a:spcPts val="600"/>
        </a:spcAft>
        <a:buClr>
          <a:schemeClr val="tx2"/>
        </a:buClr>
        <a:buFont typeface="Arial" pitchFamily="34" charset="0"/>
        <a:buNone/>
        <a:defRPr sz="1600" kern="1200" baseline="0">
          <a:solidFill>
            <a:schemeClr val="tx1"/>
          </a:solidFill>
          <a:latin typeface="+mn-lt"/>
          <a:ea typeface="+mn-ea"/>
          <a:cs typeface="+mn-cs"/>
        </a:defRPr>
      </a:lvl9pPr>
    </p:bodyStyle>
    <p:otherStyle>
      <a:defPPr>
        <a:defRPr lang="en-US"/>
      </a:defPPr>
      <a:lvl1pPr marL="0" indent="0" algn="l" defTabSz="995690" rtl="0" eaLnBrk="1" latinLnBrk="0" hangingPunct="1">
        <a:lnSpc>
          <a:spcPct val="100000"/>
        </a:lnSpc>
        <a:spcBef>
          <a:spcPts val="600"/>
        </a:spcBef>
        <a:spcAft>
          <a:spcPts val="0"/>
        </a:spcAft>
        <a:buFont typeface="Arial" pitchFamily="34" charset="0"/>
        <a:buNone/>
        <a:defRPr lang="en-US" sz="1200" b="0" kern="1200" dirty="0" smtClean="0">
          <a:solidFill>
            <a:schemeClr val="tx1"/>
          </a:solidFill>
          <a:latin typeface="+mn-lt"/>
          <a:ea typeface="+mn-ea"/>
          <a:cs typeface="+mn-cs"/>
        </a:defRPr>
      </a:lvl1pPr>
      <a:lvl2pPr marL="266700" indent="-266700" algn="l" defTabSz="995690" rtl="0" eaLnBrk="1" latinLnBrk="0" hangingPunct="1">
        <a:lnSpc>
          <a:spcPct val="100000"/>
        </a:lnSpc>
        <a:spcBef>
          <a:spcPts val="600"/>
        </a:spcBef>
        <a:spcAft>
          <a:spcPts val="0"/>
        </a:spcAft>
        <a:buClr>
          <a:srgbClr val="4D4D4F"/>
        </a:buClr>
        <a:buSzPct val="100000"/>
        <a:buFont typeface="Arial" panose="020B0604020202020204" pitchFamily="34" charset="0"/>
        <a:buChar char="‒"/>
        <a:defRPr lang="en-US" sz="1200" b="0" kern="1200" baseline="0" dirty="0" smtClean="0">
          <a:solidFill>
            <a:schemeClr val="tx1"/>
          </a:solidFill>
          <a:latin typeface="+mn-lt"/>
          <a:ea typeface="+mn-ea"/>
          <a:cs typeface="+mn-cs"/>
        </a:defRPr>
      </a:lvl2pPr>
      <a:lvl3pPr marL="542925" indent="-276225" algn="l" defTabSz="995690" rtl="0" eaLnBrk="1" latinLnBrk="0" hangingPunct="1">
        <a:lnSpc>
          <a:spcPct val="100000"/>
        </a:lnSpc>
        <a:spcBef>
          <a:spcPts val="300"/>
        </a:spcBef>
        <a:spcAft>
          <a:spcPts val="0"/>
        </a:spcAft>
        <a:buClr>
          <a:srgbClr val="4D4D4F"/>
        </a:buClr>
        <a:buFont typeface="Arial" pitchFamily="34" charset="0"/>
        <a:buChar char="‒"/>
        <a:defRPr lang="en-US" sz="1200" kern="1200" dirty="0" smtClean="0">
          <a:solidFill>
            <a:schemeClr val="tx1"/>
          </a:solidFill>
          <a:latin typeface="+mn-lt"/>
          <a:ea typeface="+mn-ea"/>
          <a:cs typeface="+mn-cs"/>
        </a:defRPr>
      </a:lvl3pPr>
      <a:lvl4pPr marL="809625" indent="-266700" algn="l" defTabSz="995690" rtl="0" eaLnBrk="1" latinLnBrk="0" hangingPunct="1">
        <a:lnSpc>
          <a:spcPct val="100000"/>
        </a:lnSpc>
        <a:spcBef>
          <a:spcPts val="300"/>
        </a:spcBef>
        <a:spcAft>
          <a:spcPts val="0"/>
        </a:spcAft>
        <a:buClr>
          <a:srgbClr val="4D4D4F"/>
        </a:buClr>
        <a:buFont typeface="Arial" pitchFamily="34" charset="0"/>
        <a:buChar char="‒"/>
        <a:defRPr lang="en-US" sz="1200" kern="1200" dirty="0" smtClean="0">
          <a:solidFill>
            <a:schemeClr val="tx1"/>
          </a:solidFill>
          <a:latin typeface="+mn-lt"/>
          <a:ea typeface="+mn-ea"/>
          <a:cs typeface="+mn-cs"/>
        </a:defRPr>
      </a:lvl4pPr>
      <a:lvl5pPr marL="0" indent="0" algn="l" defTabSz="995690" rtl="0" eaLnBrk="1" latinLnBrk="0" hangingPunct="1">
        <a:lnSpc>
          <a:spcPct val="100000"/>
        </a:lnSpc>
        <a:spcBef>
          <a:spcPts val="1800"/>
        </a:spcBef>
        <a:spcAft>
          <a:spcPts val="0"/>
        </a:spcAft>
        <a:buClrTx/>
        <a:buFont typeface="Arial" pitchFamily="34" charset="0"/>
        <a:buNone/>
        <a:defRPr lang="en-GB" sz="1200" b="1" kern="1200" dirty="0" smtClean="0">
          <a:solidFill>
            <a:schemeClr val="tx1"/>
          </a:solidFill>
          <a:latin typeface="+mj-lt"/>
          <a:ea typeface="+mn-ea"/>
          <a:cs typeface="+mn-cs"/>
        </a:defRPr>
      </a:lvl5pPr>
      <a:lvl6pPr marL="895350" indent="-171450" algn="l" defTabSz="995690" rtl="0" eaLnBrk="1" latinLnBrk="0" hangingPunct="1">
        <a:lnSpc>
          <a:spcPct val="110000"/>
        </a:lnSpc>
        <a:spcBef>
          <a:spcPts val="0"/>
        </a:spcBef>
        <a:spcAft>
          <a:spcPts val="600"/>
        </a:spcAft>
        <a:buClrTx/>
        <a:buFont typeface="Arial" pitchFamily="34" charset="0"/>
        <a:buNone/>
        <a:defRPr sz="1600" kern="1200" baseline="0">
          <a:solidFill>
            <a:schemeClr val="tx1"/>
          </a:solidFill>
          <a:latin typeface="+mn-lt"/>
          <a:ea typeface="+mn-ea"/>
          <a:cs typeface="+mn-cs"/>
        </a:defRPr>
      </a:lvl6pPr>
      <a:lvl7pPr marL="893763" indent="-180975" algn="l" defTabSz="995690" rtl="0" eaLnBrk="1" latinLnBrk="0" hangingPunct="1">
        <a:lnSpc>
          <a:spcPct val="110000"/>
        </a:lnSpc>
        <a:spcBef>
          <a:spcPts val="0"/>
        </a:spcBef>
        <a:spcAft>
          <a:spcPts val="600"/>
        </a:spcAft>
        <a:buClr>
          <a:schemeClr val="tx2"/>
        </a:buClr>
        <a:buFont typeface="Arial" pitchFamily="34" charset="0"/>
        <a:buChar char="‒"/>
        <a:defRPr sz="1600" kern="1200" baseline="0">
          <a:solidFill>
            <a:schemeClr val="tx1"/>
          </a:solidFill>
          <a:latin typeface="+mn-lt"/>
          <a:ea typeface="+mn-ea"/>
          <a:cs typeface="+mn-cs"/>
        </a:defRPr>
      </a:lvl7pPr>
      <a:lvl8pPr marL="1073150" indent="-179388" algn="l" defTabSz="995690" rtl="0" eaLnBrk="1" latinLnBrk="0" hangingPunct="1">
        <a:lnSpc>
          <a:spcPct val="110000"/>
        </a:lnSpc>
        <a:spcBef>
          <a:spcPts val="0"/>
        </a:spcBef>
        <a:spcAft>
          <a:spcPts val="600"/>
        </a:spcAft>
        <a:buClr>
          <a:schemeClr val="tx2"/>
        </a:buClr>
        <a:buFont typeface="Arial" pitchFamily="34" charset="0"/>
        <a:buChar char="‒"/>
        <a:defRPr sz="1600" kern="1200" baseline="0">
          <a:solidFill>
            <a:schemeClr val="tx1"/>
          </a:solidFill>
          <a:latin typeface="+mn-lt"/>
          <a:ea typeface="+mn-ea"/>
          <a:cs typeface="+mn-cs"/>
        </a:defRPr>
      </a:lvl8pPr>
      <a:lvl9pPr marL="1254125" indent="-180975" algn="l" defTabSz="995690" rtl="0" eaLnBrk="1" latinLnBrk="0" hangingPunct="1">
        <a:lnSpc>
          <a:spcPct val="110000"/>
        </a:lnSpc>
        <a:spcBef>
          <a:spcPts val="0"/>
        </a:spcBef>
        <a:spcAft>
          <a:spcPts val="600"/>
        </a:spcAft>
        <a:buClr>
          <a:schemeClr val="tx2"/>
        </a:buClr>
        <a:buFont typeface="Arial" pitchFamily="34" charset="0"/>
        <a:buNone/>
        <a:defRPr sz="1600" kern="1200" baseline="0">
          <a:solidFill>
            <a:schemeClr val="tx1"/>
          </a:solidFill>
          <a:latin typeface="+mn-lt"/>
          <a:ea typeface="+mn-ea"/>
          <a:cs typeface="+mn-cs"/>
        </a:defRPr>
      </a:lvl9pPr>
    </p:otherStyle>
  </p:txStyles>
  <p:extLst>
    <p:ext uri="{27BBF7A9-308A-43DC-89C8-2F10F3537804}">
      <p15:sldGuideLst xmlns:p15="http://schemas.microsoft.com/office/powerpoint/2012/main">
        <p15:guide id="0" pos="351" userDrawn="1">
          <p15:clr>
            <a:srgbClr val="F26B43"/>
          </p15:clr>
        </p15:guide>
        <p15:guide id="14" pos="536" userDrawn="1">
          <p15:clr>
            <a:srgbClr val="F26B43"/>
          </p15:clr>
        </p15:guide>
        <p15:guide id="15" pos="7564" userDrawn="1">
          <p15:clr>
            <a:srgbClr val="F26B43"/>
          </p15:clr>
        </p15:guide>
        <p15:guide id="16" orient="horz" pos="414" userDrawn="1">
          <p15:clr>
            <a:srgbClr val="F26B43"/>
          </p15:clr>
        </p15:guide>
        <p15:guide id="18" pos="3995" userDrawn="1">
          <p15:clr>
            <a:srgbClr val="F26B43"/>
          </p15:clr>
        </p15:guide>
        <p15:guide id="20" pos="4099" userDrawn="1">
          <p15:clr>
            <a:srgbClr val="F26B43"/>
          </p15:clr>
        </p15:guide>
        <p15:guide id="21" orient="horz" pos="1132" userDrawn="1">
          <p15:clr>
            <a:srgbClr val="F26B43"/>
          </p15:clr>
        </p15:guide>
        <p15:guide id="22" orient="horz" pos="3765" userDrawn="1">
          <p15:clr>
            <a:srgbClr val="F26B43"/>
          </p15:clr>
        </p15:guide>
        <p15:guide id="23" orient="horz" pos="522" userDrawn="1">
          <p15:clr>
            <a:srgbClr val="F26B43"/>
          </p15:clr>
        </p15:guide>
      </p15:sldGuideLst>
    </p:ext>
  </p:extLst>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p:cNvSpPr>
            <a:spLocks noGrp="1"/>
          </p:cNvSpPr>
          <p:nvPr>
            <p:ph type="title"/>
          </p:nvPr>
        </p:nvSpPr>
        <p:spPr bwMode="gray">
          <a:xfrm>
            <a:off x="850970" y="432851"/>
            <a:ext cx="11163935" cy="33855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p>
            <a:pPr lvl="0" algn="l" rtl="0" fontAlgn="base">
              <a:spcBef>
                <a:spcPct val="0"/>
              </a:spcBef>
              <a:spcAft>
                <a:spcPct val="0"/>
              </a:spcAft>
            </a:pPr>
            <a:r>
              <a:rPr lang="en-US" noProof="0"/>
              <a:t>Click to edit Master title style</a:t>
            </a:r>
            <a:endParaRPr lang="en-GB" noProof="0" dirty="0"/>
          </a:p>
        </p:txBody>
      </p:sp>
      <p:sp>
        <p:nvSpPr>
          <p:cNvPr id="10" name="Text Placeholder 9"/>
          <p:cNvSpPr>
            <a:spLocks noGrp="1"/>
          </p:cNvSpPr>
          <p:nvPr>
            <p:ph type="body" idx="1"/>
          </p:nvPr>
        </p:nvSpPr>
        <p:spPr bwMode="gray">
          <a:xfrm>
            <a:off x="850970" y="1632275"/>
            <a:ext cx="11163935" cy="1390252"/>
          </a:xfrm>
          <a:prstGeom prst="rect">
            <a:avLst/>
          </a:prstGeom>
        </p:spPr>
        <p:txBody>
          <a:bodyPr vert="horz" wrap="square" lIns="0" tIns="0" rIns="0" bIns="0" rtlCol="0">
            <a:spAutoFit/>
          </a:bodyPr>
          <a:lstStyle/>
          <a:p>
            <a:pPr lvl="0"/>
            <a:r>
              <a:rPr lang="en-US" noProof="0" dirty="0"/>
              <a:t>Text (level 1)</a:t>
            </a:r>
          </a:p>
          <a:p>
            <a:pPr lvl="1"/>
            <a:r>
              <a:rPr lang="en-US" noProof="0" dirty="0"/>
              <a:t>Bullet (level 2)</a:t>
            </a:r>
          </a:p>
          <a:p>
            <a:pPr lvl="2"/>
            <a:r>
              <a:rPr lang="en-US" noProof="0" dirty="0"/>
              <a:t>Bullet (level 3)</a:t>
            </a:r>
          </a:p>
          <a:p>
            <a:pPr lvl="3"/>
            <a:r>
              <a:rPr lang="en-US" noProof="0" dirty="0"/>
              <a:t>Bullet (level 4)</a:t>
            </a:r>
          </a:p>
          <a:p>
            <a:pPr lvl="4"/>
            <a:r>
              <a:rPr lang="en-US" noProof="0" dirty="0"/>
              <a:t>Heading (level 5)</a:t>
            </a:r>
          </a:p>
        </p:txBody>
      </p:sp>
      <p:sp>
        <p:nvSpPr>
          <p:cNvPr id="7" name="Slide No. Placeholder"/>
          <p:cNvSpPr txBox="1">
            <a:spLocks/>
          </p:cNvSpPr>
          <p:nvPr/>
        </p:nvSpPr>
        <p:spPr bwMode="gray">
          <a:xfrm>
            <a:off x="11846760" y="6628193"/>
            <a:ext cx="168144" cy="125617"/>
          </a:xfrm>
          <a:prstGeom prst="rect">
            <a:avLst/>
          </a:prstGeom>
          <a:noFill/>
          <a:ln w="9525" algn="ctr">
            <a:noFill/>
            <a:miter lim="800000"/>
            <a:headEnd/>
            <a:tailEnd/>
          </a:ln>
          <a:effectLst/>
        </p:spPr>
        <p:txBody>
          <a:bodyPr wrap="square" lIns="0" tIns="0" rIns="0" bIns="0">
            <a:spAutoFit/>
          </a:bodyPr>
          <a:lstStyle>
            <a:lvl1pPr algn="r">
              <a:defRPr sz="1200">
                <a:solidFill>
                  <a:schemeClr val="tx1">
                    <a:tint val="75000"/>
                  </a:schemeClr>
                </a:solidFill>
              </a:defRPr>
            </a:lvl1pPr>
          </a:lstStyle>
          <a:p>
            <a:pPr marL="0" marR="0" lvl="0" indent="0" algn="r" defTabSz="903091" rtl="0" eaLnBrk="1" fontAlgn="base" latinLnBrk="0" hangingPunct="1">
              <a:lnSpc>
                <a:spcPct val="100000"/>
              </a:lnSpc>
              <a:spcBef>
                <a:spcPct val="0"/>
              </a:spcBef>
              <a:spcAft>
                <a:spcPct val="0"/>
              </a:spcAft>
              <a:buClrTx/>
              <a:buSzTx/>
              <a:buFontTx/>
              <a:buNone/>
              <a:tabLst/>
              <a:defRPr/>
            </a:pPr>
            <a:fld id="{CA2AB277-B7D8-41C2-8903-16C7182C2CBB}" type="slidenum">
              <a:rPr lang="en-GB" sz="816" noProof="0" smtClean="0">
                <a:solidFill>
                  <a:schemeClr val="tx1"/>
                </a:solidFill>
                <a:cs typeface="Arial" charset="0"/>
              </a:rPr>
              <a:pPr marL="0" marR="0" lvl="0" indent="0" algn="r" defTabSz="903091" rtl="0" eaLnBrk="1" fontAlgn="base" latinLnBrk="0" hangingPunct="1">
                <a:lnSpc>
                  <a:spcPct val="100000"/>
                </a:lnSpc>
                <a:spcBef>
                  <a:spcPct val="0"/>
                </a:spcBef>
                <a:spcAft>
                  <a:spcPct val="0"/>
                </a:spcAft>
                <a:buClrTx/>
                <a:buSzTx/>
                <a:buFontTx/>
                <a:buNone/>
                <a:tabLst/>
                <a:defRPr/>
              </a:pPr>
              <a:t>‹#›</a:t>
            </a:fld>
            <a:endParaRPr lang="en-GB" sz="816" noProof="0" dirty="0">
              <a:solidFill>
                <a:schemeClr val="tx1"/>
              </a:solidFill>
              <a:cs typeface="Arial" charset="0"/>
            </a:endParaRPr>
          </a:p>
        </p:txBody>
      </p:sp>
      <p:sp>
        <p:nvSpPr>
          <p:cNvPr id="8" name="Info Placeholder"/>
          <p:cNvSpPr/>
          <p:nvPr/>
        </p:nvSpPr>
        <p:spPr bwMode="gray">
          <a:xfrm>
            <a:off x="1509460" y="6326044"/>
            <a:ext cx="4752715" cy="125617"/>
          </a:xfrm>
          <a:prstGeom prst="rect">
            <a:avLst/>
          </a:prstGeom>
          <a:noFill/>
          <a:ln w="9525" algn="ctr">
            <a:noFill/>
            <a:miter lim="800000"/>
            <a:headEnd/>
            <a:tailEnd/>
          </a:ln>
          <a:effectLst/>
        </p:spPr>
        <p:txBody>
          <a:bodyPr wrap="square" lIns="0" tIns="0" rIns="0" bIns="0">
            <a:noAutofit/>
          </a:bodyPr>
          <a:lstStyle/>
          <a:p>
            <a:pPr marR="0" lvl="0" indent="0" fontAlgn="base">
              <a:lnSpc>
                <a:spcPct val="100000"/>
              </a:lnSpc>
              <a:spcBef>
                <a:spcPct val="0"/>
              </a:spcBef>
              <a:spcAft>
                <a:spcPct val="0"/>
              </a:spcAft>
              <a:buClrTx/>
              <a:buSzTx/>
              <a:buFontTx/>
              <a:buNone/>
              <a:tabLst/>
            </a:pPr>
            <a:endParaRPr lang="en-GB" sz="816" dirty="0">
              <a:solidFill>
                <a:schemeClr val="tx2"/>
              </a:solidFill>
              <a:cs typeface="Arial" charset="0"/>
            </a:endParaRPr>
          </a:p>
        </p:txBody>
      </p:sp>
      <p:sp>
        <p:nvSpPr>
          <p:cNvPr id="11" name="Info Placeholder"/>
          <p:cNvSpPr/>
          <p:nvPr/>
        </p:nvSpPr>
        <p:spPr bwMode="gray">
          <a:xfrm>
            <a:off x="757625" y="6451661"/>
            <a:ext cx="742502" cy="97703"/>
          </a:xfrm>
          <a:prstGeom prst="rect">
            <a:avLst/>
          </a:prstGeom>
          <a:noFill/>
          <a:ln w="9525" algn="ctr">
            <a:noFill/>
            <a:miter lim="800000"/>
            <a:headEnd/>
            <a:tailEnd/>
          </a:ln>
          <a:effectLst/>
        </p:spPr>
        <p:txBody>
          <a:bodyPr wrap="square" lIns="0" tIns="0" rIns="0" bIns="0">
            <a:noAutofit/>
          </a:bodyPr>
          <a:lstStyle/>
          <a:p>
            <a:pPr marL="0" marR="0" lvl="0" indent="0" algn="l" defTabSz="903091" rtl="0" eaLnBrk="1" fontAlgn="base" latinLnBrk="0" hangingPunct="1">
              <a:lnSpc>
                <a:spcPct val="100000"/>
              </a:lnSpc>
              <a:spcBef>
                <a:spcPct val="0"/>
              </a:spcBef>
              <a:spcAft>
                <a:spcPct val="0"/>
              </a:spcAft>
              <a:buClrTx/>
              <a:buSzTx/>
              <a:buFontTx/>
              <a:buNone/>
              <a:tabLst/>
              <a:defRPr/>
            </a:pPr>
            <a:endParaRPr lang="en-GB" sz="635" dirty="0">
              <a:solidFill>
                <a:schemeClr val="bg2"/>
              </a:solidFill>
              <a:cs typeface="Arial" charset="0"/>
            </a:endParaRPr>
          </a:p>
        </p:txBody>
      </p:sp>
      <p:sp>
        <p:nvSpPr>
          <p:cNvPr id="13" name="Info Placeholder"/>
          <p:cNvSpPr/>
          <p:nvPr/>
        </p:nvSpPr>
        <p:spPr bwMode="gray">
          <a:xfrm>
            <a:off x="757625" y="6451661"/>
            <a:ext cx="742502" cy="97703"/>
          </a:xfrm>
          <a:prstGeom prst="rect">
            <a:avLst/>
          </a:prstGeom>
          <a:noFill/>
          <a:ln w="9525" algn="ctr">
            <a:noFill/>
            <a:miter lim="800000"/>
            <a:headEnd/>
            <a:tailEnd/>
          </a:ln>
          <a:effectLst/>
        </p:spPr>
        <p:txBody>
          <a:bodyPr wrap="square" lIns="0" tIns="0" rIns="0" bIns="0">
            <a:noAutofit/>
          </a:bodyPr>
          <a:lstStyle/>
          <a:p>
            <a:pPr marL="0" marR="0" lvl="0" indent="0" algn="l" defTabSz="903091" rtl="0" eaLnBrk="1" fontAlgn="base" latinLnBrk="0" hangingPunct="1">
              <a:lnSpc>
                <a:spcPct val="100000"/>
              </a:lnSpc>
              <a:spcBef>
                <a:spcPct val="0"/>
              </a:spcBef>
              <a:spcAft>
                <a:spcPct val="0"/>
              </a:spcAft>
              <a:buClrTx/>
              <a:buSzTx/>
              <a:buFontTx/>
              <a:buNone/>
              <a:tabLst/>
              <a:defRPr/>
            </a:pPr>
            <a:endParaRPr lang="en-GB" sz="635" dirty="0">
              <a:solidFill>
                <a:schemeClr val="bg2"/>
              </a:solidFill>
              <a:cs typeface="Arial" charset="0"/>
            </a:endParaRPr>
          </a:p>
        </p:txBody>
      </p:sp>
      <p:sp>
        <p:nvSpPr>
          <p:cNvPr id="30" name="Info Placeholder">
            <a:extLst>
              <a:ext uri="{FF2B5EF4-FFF2-40B4-BE49-F238E27FC236}">
                <a16:creationId xmlns:a16="http://schemas.microsoft.com/office/drawing/2014/main" id="{B31C3C08-57D3-4987-BC26-08F75873D71D}"/>
              </a:ext>
            </a:extLst>
          </p:cNvPr>
          <p:cNvSpPr/>
          <p:nvPr/>
        </p:nvSpPr>
        <p:spPr bwMode="gray">
          <a:xfrm>
            <a:off x="510002" y="6469102"/>
            <a:ext cx="742502" cy="97703"/>
          </a:xfrm>
          <a:prstGeom prst="rect">
            <a:avLst/>
          </a:prstGeom>
          <a:noFill/>
          <a:ln w="9525" algn="ctr">
            <a:noFill/>
            <a:miter lim="800000"/>
            <a:headEnd/>
            <a:tailEnd/>
          </a:ln>
          <a:effectLst/>
        </p:spPr>
        <p:txBody>
          <a:bodyPr wrap="square" lIns="0" tIns="0" rIns="0" bIns="0">
            <a:noAutofit/>
          </a:bodyPr>
          <a:lstStyle/>
          <a:p>
            <a:pPr marL="0" marR="0" lvl="0" indent="0" algn="l" defTabSz="903091" rtl="0" eaLnBrk="1" fontAlgn="base" latinLnBrk="0" hangingPunct="1">
              <a:lnSpc>
                <a:spcPct val="100000"/>
              </a:lnSpc>
              <a:spcBef>
                <a:spcPct val="0"/>
              </a:spcBef>
              <a:spcAft>
                <a:spcPct val="0"/>
              </a:spcAft>
              <a:buClrTx/>
              <a:buSzTx/>
              <a:buFontTx/>
              <a:buNone/>
              <a:tabLst/>
              <a:defRPr/>
            </a:pPr>
            <a:endParaRPr lang="en-GB" sz="635" dirty="0">
              <a:solidFill>
                <a:schemeClr val="bg2"/>
              </a:solidFill>
              <a:cs typeface="Arial" charset="0"/>
            </a:endParaRPr>
          </a:p>
        </p:txBody>
      </p:sp>
      <p:pic>
        <p:nvPicPr>
          <p:cNvPr id="17" name="Picture 16">
            <a:extLst>
              <a:ext uri="{FF2B5EF4-FFF2-40B4-BE49-F238E27FC236}">
                <a16:creationId xmlns:a16="http://schemas.microsoft.com/office/drawing/2014/main" id="{5AE2B00C-7543-47A4-A424-47C237DFAAC1}"/>
              </a:ext>
            </a:extLst>
          </p:cNvPr>
          <p:cNvPicPr>
            <a:picLocks noChangeAspect="1"/>
          </p:cNvPicPr>
          <p:nvPr/>
        </p:nvPicPr>
        <p:blipFill>
          <a:blip r:embed="rId4"/>
          <a:stretch>
            <a:fillRect/>
          </a:stretch>
        </p:blipFill>
        <p:spPr>
          <a:xfrm>
            <a:off x="300569" y="476455"/>
            <a:ext cx="258229" cy="352638"/>
          </a:xfrm>
          <a:prstGeom prst="rect">
            <a:avLst/>
          </a:prstGeom>
        </p:spPr>
      </p:pic>
    </p:spTree>
    <p:extLst>
      <p:ext uri="{BB962C8B-B14F-4D97-AF65-F5344CB8AC3E}">
        <p14:creationId xmlns:p14="http://schemas.microsoft.com/office/powerpoint/2010/main" val="1733974911"/>
      </p:ext>
    </p:extLst>
  </p:cSld>
  <p:clrMap bg1="lt1" tx1="dk1" bg2="lt2" tx2="dk2" accent1="accent1" accent2="accent2" accent3="accent3" accent4="accent4" accent5="accent5" accent6="accent6" hlink="hlink" folHlink="folHlink"/>
  <p:sldLayoutIdLst>
    <p:sldLayoutId id="2147483655" r:id="rId1"/>
    <p:sldLayoutId id="2147483656" r:id="rId2"/>
  </p:sldLayoutIdLst>
  <p:hf hdr="0"/>
  <p:txStyles>
    <p:titleStyle>
      <a:lvl1pPr algn="l" defTabSz="995690" rtl="0" eaLnBrk="1" latinLnBrk="0" hangingPunct="1">
        <a:spcBef>
          <a:spcPct val="0"/>
        </a:spcBef>
        <a:buNone/>
        <a:defRPr lang="en-GB" sz="2200" kern="1200" dirty="0" smtClean="0">
          <a:solidFill>
            <a:schemeClr val="tx1"/>
          </a:solidFill>
          <a:latin typeface="+mj-lt"/>
          <a:ea typeface="+mj-ea"/>
          <a:cs typeface="+mj-cs"/>
        </a:defRPr>
      </a:lvl1pPr>
    </p:titleStyle>
    <p:bodyStyle>
      <a:lvl1pPr marL="0" indent="0" algn="l" defTabSz="995690" rtl="0" eaLnBrk="1" latinLnBrk="0" hangingPunct="1">
        <a:lnSpc>
          <a:spcPct val="110000"/>
        </a:lnSpc>
        <a:spcBef>
          <a:spcPts val="600"/>
        </a:spcBef>
        <a:spcAft>
          <a:spcPts val="0"/>
        </a:spcAft>
        <a:buFont typeface="Arial" pitchFamily="34" charset="0"/>
        <a:buNone/>
        <a:defRPr lang="en-US" sz="1200" b="0" kern="1200" dirty="0" smtClean="0">
          <a:solidFill>
            <a:schemeClr val="tx1"/>
          </a:solidFill>
          <a:latin typeface="+mn-lt"/>
          <a:ea typeface="+mn-ea"/>
          <a:cs typeface="+mn-cs"/>
        </a:defRPr>
      </a:lvl1pPr>
      <a:lvl2pPr marL="266700" indent="-266700" algn="l" defTabSz="995690" rtl="0" eaLnBrk="1" latinLnBrk="0" hangingPunct="1">
        <a:lnSpc>
          <a:spcPct val="110000"/>
        </a:lnSpc>
        <a:spcBef>
          <a:spcPts val="600"/>
        </a:spcBef>
        <a:spcAft>
          <a:spcPts val="0"/>
        </a:spcAft>
        <a:buClr>
          <a:srgbClr val="4D4D4F"/>
        </a:buClr>
        <a:buSzPct val="100000"/>
        <a:buFont typeface="Arial" panose="020B0604020202020204" pitchFamily="34" charset="0"/>
        <a:buChar char="‒"/>
        <a:defRPr lang="en-US" sz="1200" b="0" kern="1200" baseline="0" dirty="0" smtClean="0">
          <a:solidFill>
            <a:schemeClr val="tx1"/>
          </a:solidFill>
          <a:latin typeface="+mn-lt"/>
          <a:ea typeface="+mn-ea"/>
          <a:cs typeface="+mn-cs"/>
        </a:defRPr>
      </a:lvl2pPr>
      <a:lvl3pPr marL="542925" indent="-276225" algn="l" defTabSz="995690" rtl="0" eaLnBrk="1" latinLnBrk="0" hangingPunct="1">
        <a:lnSpc>
          <a:spcPct val="110000"/>
        </a:lnSpc>
        <a:spcBef>
          <a:spcPts val="300"/>
        </a:spcBef>
        <a:spcAft>
          <a:spcPts val="0"/>
        </a:spcAft>
        <a:buClr>
          <a:srgbClr val="4D4D4F"/>
        </a:buClr>
        <a:buFont typeface="Arial" pitchFamily="34" charset="0"/>
        <a:buChar char="‒"/>
        <a:defRPr lang="en-US" sz="1200" kern="1200" dirty="0" smtClean="0">
          <a:solidFill>
            <a:schemeClr val="tx1"/>
          </a:solidFill>
          <a:latin typeface="+mn-lt"/>
          <a:ea typeface="+mn-ea"/>
          <a:cs typeface="+mn-cs"/>
        </a:defRPr>
      </a:lvl3pPr>
      <a:lvl4pPr marL="809625" indent="-266700" algn="l" defTabSz="995690" rtl="0" eaLnBrk="1" latinLnBrk="0" hangingPunct="1">
        <a:lnSpc>
          <a:spcPct val="110000"/>
        </a:lnSpc>
        <a:spcBef>
          <a:spcPts val="300"/>
        </a:spcBef>
        <a:spcAft>
          <a:spcPts val="0"/>
        </a:spcAft>
        <a:buClr>
          <a:srgbClr val="4D4D4F"/>
        </a:buClr>
        <a:buFont typeface="Arial" pitchFamily="34" charset="0"/>
        <a:buChar char="‒"/>
        <a:defRPr lang="en-US" sz="1200" kern="1200" dirty="0" smtClean="0">
          <a:solidFill>
            <a:schemeClr val="tx1"/>
          </a:solidFill>
          <a:latin typeface="+mn-lt"/>
          <a:ea typeface="+mn-ea"/>
          <a:cs typeface="+mn-cs"/>
        </a:defRPr>
      </a:lvl4pPr>
      <a:lvl5pPr marL="0" indent="0" algn="l" defTabSz="995690" rtl="0" eaLnBrk="1" latinLnBrk="0" hangingPunct="1">
        <a:lnSpc>
          <a:spcPct val="110000"/>
        </a:lnSpc>
        <a:spcBef>
          <a:spcPts val="1800"/>
        </a:spcBef>
        <a:spcAft>
          <a:spcPts val="0"/>
        </a:spcAft>
        <a:buClrTx/>
        <a:buFont typeface="Arial" pitchFamily="34" charset="0"/>
        <a:buNone/>
        <a:defRPr lang="en-GB" sz="1200" b="0" kern="1200" dirty="0" smtClean="0">
          <a:solidFill>
            <a:schemeClr val="tx1"/>
          </a:solidFill>
          <a:latin typeface="Ninety One Visuelt Medium" panose="020B0603050202040104" pitchFamily="34" charset="0"/>
          <a:ea typeface="+mn-ea"/>
          <a:cs typeface="+mn-cs"/>
        </a:defRPr>
      </a:lvl5pPr>
      <a:lvl6pPr marL="895350" indent="-171450" algn="l" defTabSz="995690" rtl="0" eaLnBrk="1" latinLnBrk="0" hangingPunct="1">
        <a:lnSpc>
          <a:spcPct val="110000"/>
        </a:lnSpc>
        <a:spcBef>
          <a:spcPts val="0"/>
        </a:spcBef>
        <a:spcAft>
          <a:spcPts val="600"/>
        </a:spcAft>
        <a:buClrTx/>
        <a:buFont typeface="Arial" pitchFamily="34" charset="0"/>
        <a:buNone/>
        <a:defRPr sz="1600" kern="1200" baseline="0">
          <a:solidFill>
            <a:schemeClr val="tx1"/>
          </a:solidFill>
          <a:latin typeface="+mn-lt"/>
          <a:ea typeface="+mn-ea"/>
          <a:cs typeface="+mn-cs"/>
        </a:defRPr>
      </a:lvl6pPr>
      <a:lvl7pPr marL="893763" indent="-180975" algn="l" defTabSz="995690" rtl="0" eaLnBrk="1" latinLnBrk="0" hangingPunct="1">
        <a:lnSpc>
          <a:spcPct val="110000"/>
        </a:lnSpc>
        <a:spcBef>
          <a:spcPts val="0"/>
        </a:spcBef>
        <a:spcAft>
          <a:spcPts val="600"/>
        </a:spcAft>
        <a:buClr>
          <a:schemeClr val="tx2"/>
        </a:buClr>
        <a:buFont typeface="Arial" pitchFamily="34" charset="0"/>
        <a:buChar char="‒"/>
        <a:defRPr sz="1600" kern="1200" baseline="0">
          <a:solidFill>
            <a:schemeClr val="tx1"/>
          </a:solidFill>
          <a:latin typeface="+mn-lt"/>
          <a:ea typeface="+mn-ea"/>
          <a:cs typeface="+mn-cs"/>
        </a:defRPr>
      </a:lvl7pPr>
      <a:lvl8pPr marL="1073150" indent="-179388" algn="l" defTabSz="995690" rtl="0" eaLnBrk="1" latinLnBrk="0" hangingPunct="1">
        <a:lnSpc>
          <a:spcPct val="110000"/>
        </a:lnSpc>
        <a:spcBef>
          <a:spcPts val="0"/>
        </a:spcBef>
        <a:spcAft>
          <a:spcPts val="600"/>
        </a:spcAft>
        <a:buClr>
          <a:schemeClr val="tx2"/>
        </a:buClr>
        <a:buFont typeface="Arial" pitchFamily="34" charset="0"/>
        <a:buChar char="‒"/>
        <a:defRPr sz="1600" kern="1200" baseline="0">
          <a:solidFill>
            <a:schemeClr val="tx1"/>
          </a:solidFill>
          <a:latin typeface="+mn-lt"/>
          <a:ea typeface="+mn-ea"/>
          <a:cs typeface="+mn-cs"/>
        </a:defRPr>
      </a:lvl8pPr>
      <a:lvl9pPr marL="1254125" indent="-180975" algn="l" defTabSz="995690" rtl="0" eaLnBrk="1" latinLnBrk="0" hangingPunct="1">
        <a:lnSpc>
          <a:spcPct val="110000"/>
        </a:lnSpc>
        <a:spcBef>
          <a:spcPts val="0"/>
        </a:spcBef>
        <a:spcAft>
          <a:spcPts val="600"/>
        </a:spcAft>
        <a:buClr>
          <a:schemeClr val="tx2"/>
        </a:buClr>
        <a:buFont typeface="Arial" pitchFamily="34" charset="0"/>
        <a:buNone/>
        <a:defRPr sz="1600" kern="1200" baseline="0">
          <a:solidFill>
            <a:schemeClr val="tx1"/>
          </a:solidFill>
          <a:latin typeface="+mn-lt"/>
          <a:ea typeface="+mn-ea"/>
          <a:cs typeface="+mn-cs"/>
        </a:defRPr>
      </a:lvl9pPr>
    </p:bodyStyle>
    <p:otherStyle>
      <a:defPPr>
        <a:defRPr lang="en-US"/>
      </a:defPPr>
      <a:lvl1pPr marL="0" indent="0" algn="l" defTabSz="995690" rtl="0" eaLnBrk="1" latinLnBrk="0" hangingPunct="1">
        <a:lnSpc>
          <a:spcPct val="100000"/>
        </a:lnSpc>
        <a:spcBef>
          <a:spcPts val="600"/>
        </a:spcBef>
        <a:spcAft>
          <a:spcPts val="0"/>
        </a:spcAft>
        <a:buFont typeface="Arial" pitchFamily="34" charset="0"/>
        <a:buNone/>
        <a:defRPr lang="en-US" sz="1200" b="0" kern="1200" dirty="0" smtClean="0">
          <a:solidFill>
            <a:schemeClr val="tx1"/>
          </a:solidFill>
          <a:latin typeface="+mn-lt"/>
          <a:ea typeface="+mn-ea"/>
          <a:cs typeface="+mn-cs"/>
        </a:defRPr>
      </a:lvl1pPr>
      <a:lvl2pPr marL="266700" indent="-266700" algn="l" defTabSz="995690" rtl="0" eaLnBrk="1" latinLnBrk="0" hangingPunct="1">
        <a:lnSpc>
          <a:spcPct val="100000"/>
        </a:lnSpc>
        <a:spcBef>
          <a:spcPts val="600"/>
        </a:spcBef>
        <a:spcAft>
          <a:spcPts val="0"/>
        </a:spcAft>
        <a:buClr>
          <a:srgbClr val="4D4D4F"/>
        </a:buClr>
        <a:buSzPct val="100000"/>
        <a:buFont typeface="Arial" panose="020B0604020202020204" pitchFamily="34" charset="0"/>
        <a:buChar char="‒"/>
        <a:defRPr lang="en-US" sz="1200" b="0" kern="1200" baseline="0" dirty="0" smtClean="0">
          <a:solidFill>
            <a:schemeClr val="tx1"/>
          </a:solidFill>
          <a:latin typeface="+mn-lt"/>
          <a:ea typeface="+mn-ea"/>
          <a:cs typeface="+mn-cs"/>
        </a:defRPr>
      </a:lvl2pPr>
      <a:lvl3pPr marL="542925" indent="-276225" algn="l" defTabSz="995690" rtl="0" eaLnBrk="1" latinLnBrk="0" hangingPunct="1">
        <a:lnSpc>
          <a:spcPct val="100000"/>
        </a:lnSpc>
        <a:spcBef>
          <a:spcPts val="300"/>
        </a:spcBef>
        <a:spcAft>
          <a:spcPts val="0"/>
        </a:spcAft>
        <a:buClr>
          <a:srgbClr val="4D4D4F"/>
        </a:buClr>
        <a:buFont typeface="Arial" pitchFamily="34" charset="0"/>
        <a:buChar char="‒"/>
        <a:defRPr lang="en-US" sz="1200" kern="1200" dirty="0" smtClean="0">
          <a:solidFill>
            <a:schemeClr val="tx1"/>
          </a:solidFill>
          <a:latin typeface="+mn-lt"/>
          <a:ea typeface="+mn-ea"/>
          <a:cs typeface="+mn-cs"/>
        </a:defRPr>
      </a:lvl3pPr>
      <a:lvl4pPr marL="809625" indent="-266700" algn="l" defTabSz="995690" rtl="0" eaLnBrk="1" latinLnBrk="0" hangingPunct="1">
        <a:lnSpc>
          <a:spcPct val="100000"/>
        </a:lnSpc>
        <a:spcBef>
          <a:spcPts val="300"/>
        </a:spcBef>
        <a:spcAft>
          <a:spcPts val="0"/>
        </a:spcAft>
        <a:buClr>
          <a:srgbClr val="4D4D4F"/>
        </a:buClr>
        <a:buFont typeface="Arial" pitchFamily="34" charset="0"/>
        <a:buChar char="‒"/>
        <a:defRPr lang="en-US" sz="1200" kern="1200" dirty="0" smtClean="0">
          <a:solidFill>
            <a:schemeClr val="tx1"/>
          </a:solidFill>
          <a:latin typeface="+mn-lt"/>
          <a:ea typeface="+mn-ea"/>
          <a:cs typeface="+mn-cs"/>
        </a:defRPr>
      </a:lvl4pPr>
      <a:lvl5pPr marL="0" indent="0" algn="l" defTabSz="995690" rtl="0" eaLnBrk="1" latinLnBrk="0" hangingPunct="1">
        <a:lnSpc>
          <a:spcPct val="100000"/>
        </a:lnSpc>
        <a:spcBef>
          <a:spcPts val="1800"/>
        </a:spcBef>
        <a:spcAft>
          <a:spcPts val="0"/>
        </a:spcAft>
        <a:buClrTx/>
        <a:buFont typeface="Arial" pitchFamily="34" charset="0"/>
        <a:buNone/>
        <a:defRPr lang="en-GB" sz="1200" b="1" kern="1200" dirty="0" smtClean="0">
          <a:solidFill>
            <a:schemeClr val="tx1"/>
          </a:solidFill>
          <a:latin typeface="+mj-lt"/>
          <a:ea typeface="+mn-ea"/>
          <a:cs typeface="+mn-cs"/>
        </a:defRPr>
      </a:lvl5pPr>
      <a:lvl6pPr marL="895350" indent="-171450" algn="l" defTabSz="995690" rtl="0" eaLnBrk="1" latinLnBrk="0" hangingPunct="1">
        <a:lnSpc>
          <a:spcPct val="110000"/>
        </a:lnSpc>
        <a:spcBef>
          <a:spcPts val="0"/>
        </a:spcBef>
        <a:spcAft>
          <a:spcPts val="600"/>
        </a:spcAft>
        <a:buClrTx/>
        <a:buFont typeface="Arial" pitchFamily="34" charset="0"/>
        <a:buNone/>
        <a:defRPr sz="1600" kern="1200" baseline="0">
          <a:solidFill>
            <a:schemeClr val="tx1"/>
          </a:solidFill>
          <a:latin typeface="+mn-lt"/>
          <a:ea typeface="+mn-ea"/>
          <a:cs typeface="+mn-cs"/>
        </a:defRPr>
      </a:lvl6pPr>
      <a:lvl7pPr marL="893763" indent="-180975" algn="l" defTabSz="995690" rtl="0" eaLnBrk="1" latinLnBrk="0" hangingPunct="1">
        <a:lnSpc>
          <a:spcPct val="110000"/>
        </a:lnSpc>
        <a:spcBef>
          <a:spcPts val="0"/>
        </a:spcBef>
        <a:spcAft>
          <a:spcPts val="600"/>
        </a:spcAft>
        <a:buClr>
          <a:schemeClr val="tx2"/>
        </a:buClr>
        <a:buFont typeface="Arial" pitchFamily="34" charset="0"/>
        <a:buChar char="‒"/>
        <a:defRPr sz="1600" kern="1200" baseline="0">
          <a:solidFill>
            <a:schemeClr val="tx1"/>
          </a:solidFill>
          <a:latin typeface="+mn-lt"/>
          <a:ea typeface="+mn-ea"/>
          <a:cs typeface="+mn-cs"/>
        </a:defRPr>
      </a:lvl7pPr>
      <a:lvl8pPr marL="1073150" indent="-179388" algn="l" defTabSz="995690" rtl="0" eaLnBrk="1" latinLnBrk="0" hangingPunct="1">
        <a:lnSpc>
          <a:spcPct val="110000"/>
        </a:lnSpc>
        <a:spcBef>
          <a:spcPts val="0"/>
        </a:spcBef>
        <a:spcAft>
          <a:spcPts val="600"/>
        </a:spcAft>
        <a:buClr>
          <a:schemeClr val="tx2"/>
        </a:buClr>
        <a:buFont typeface="Arial" pitchFamily="34" charset="0"/>
        <a:buChar char="‒"/>
        <a:defRPr sz="1600" kern="1200" baseline="0">
          <a:solidFill>
            <a:schemeClr val="tx1"/>
          </a:solidFill>
          <a:latin typeface="+mn-lt"/>
          <a:ea typeface="+mn-ea"/>
          <a:cs typeface="+mn-cs"/>
        </a:defRPr>
      </a:lvl8pPr>
      <a:lvl9pPr marL="1254125" indent="-180975" algn="l" defTabSz="995690" rtl="0" eaLnBrk="1" latinLnBrk="0" hangingPunct="1">
        <a:lnSpc>
          <a:spcPct val="110000"/>
        </a:lnSpc>
        <a:spcBef>
          <a:spcPts val="0"/>
        </a:spcBef>
        <a:spcAft>
          <a:spcPts val="600"/>
        </a:spcAft>
        <a:buClr>
          <a:schemeClr val="tx2"/>
        </a:buClr>
        <a:buFont typeface="Arial" pitchFamily="34" charset="0"/>
        <a:buNone/>
        <a:defRPr sz="1600" kern="1200" baseline="0">
          <a:solidFill>
            <a:schemeClr val="tx1"/>
          </a:solidFill>
          <a:latin typeface="+mn-lt"/>
          <a:ea typeface="+mn-ea"/>
          <a:cs typeface="+mn-cs"/>
        </a:defRPr>
      </a:lvl9pPr>
    </p:otherStyle>
  </p:txStyles>
  <p:extLst>
    <p:ext uri="{27BBF7A9-308A-43DC-89C8-2F10F3537804}">
      <p15:sldGuideLst xmlns:p15="http://schemas.microsoft.com/office/powerpoint/2012/main">
        <p15:guide id="0" pos="352" userDrawn="1">
          <p15:clr>
            <a:srgbClr val="A4A3A4"/>
          </p15:clr>
        </p15:guide>
        <p15:guide id="14" pos="536" userDrawn="1">
          <p15:clr>
            <a:srgbClr val="F26B43"/>
          </p15:clr>
        </p15:guide>
        <p15:guide id="15" pos="7564" userDrawn="1">
          <p15:clr>
            <a:srgbClr val="F26B43"/>
          </p15:clr>
        </p15:guide>
        <p15:guide id="16" orient="horz" pos="414" userDrawn="1">
          <p15:clr>
            <a:srgbClr val="F26B43"/>
          </p15:clr>
        </p15:guide>
        <p15:guide id="18" pos="3995" userDrawn="1">
          <p15:clr>
            <a:srgbClr val="F26B43"/>
          </p15:clr>
        </p15:guide>
        <p15:guide id="20" pos="4099" userDrawn="1">
          <p15:clr>
            <a:srgbClr val="F26B43"/>
          </p15:clr>
        </p15:guide>
        <p15:guide id="21" orient="horz" pos="1132" userDrawn="1">
          <p15:clr>
            <a:srgbClr val="F26B43"/>
          </p15:clr>
        </p15:guide>
        <p15:guide id="22" orient="horz" pos="3765" userDrawn="1">
          <p15:clr>
            <a:srgbClr val="F26B43"/>
          </p15:clr>
        </p15:guide>
        <p15:guide id="23" orient="horz" pos="52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2" descr="S:\BUSINESS\Marketing\Common\NATIONAL\LOGOS\Marcum logos\marcum ONLY logo - 2c - PMS 320.eps"/>
          <p:cNvPicPr>
            <a:picLocks noChangeAspect="1" noChangeArrowheads="1"/>
          </p:cNvPicPr>
          <p:nvPr/>
        </p:nvPicPr>
        <p:blipFill>
          <a:blip r:embed="rId5" cstate="print"/>
          <a:stretch>
            <a:fillRect/>
          </a:stretch>
        </p:blipFill>
        <p:spPr bwMode="auto">
          <a:xfrm>
            <a:off x="8203963" y="5076075"/>
            <a:ext cx="3171656" cy="619578"/>
          </a:xfrm>
          <a:prstGeom prst="rect">
            <a:avLst/>
          </a:prstGeom>
          <a:noFill/>
        </p:spPr>
      </p:pic>
      <p:sp>
        <p:nvSpPr>
          <p:cNvPr id="9" name="Title 2"/>
          <p:cNvSpPr txBox="1">
            <a:spLocks/>
          </p:cNvSpPr>
          <p:nvPr/>
        </p:nvSpPr>
        <p:spPr>
          <a:xfrm>
            <a:off x="9128328" y="6056463"/>
            <a:ext cx="2386992" cy="352425"/>
          </a:xfrm>
          <a:prstGeom prst="rect">
            <a:avLst/>
          </a:prstGeom>
        </p:spPr>
        <p:txBody>
          <a:bodyPr/>
          <a:lstStyle>
            <a:lvl1pPr algn="ctr" defTabSz="914400" rtl="0" eaLnBrk="1" latinLnBrk="0" hangingPunct="1">
              <a:spcBef>
                <a:spcPct val="0"/>
              </a:spcBef>
              <a:buNone/>
              <a:defRPr sz="2500" b="1" kern="1200">
                <a:solidFill>
                  <a:srgbClr val="00A0AF"/>
                </a:solidFill>
                <a:latin typeface="+mj-lt"/>
                <a:ea typeface="+mj-ea"/>
                <a:cs typeface="Arial" panose="020B0604020202020204" pitchFamily="34" charset="0"/>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a:ln>
                  <a:noFill/>
                </a:ln>
                <a:solidFill>
                  <a:srgbClr val="009BA9"/>
                </a:solidFill>
                <a:effectLst/>
                <a:uLnTx/>
                <a:uFillTx/>
                <a:latin typeface="Arial" panose="020B0604020202020204" pitchFamily="34" charset="0"/>
                <a:ea typeface="+mj-ea"/>
                <a:cs typeface="Arial" panose="020B0604020202020204" pitchFamily="34" charset="0"/>
              </a:rPr>
              <a:t>marcumllp.com</a:t>
            </a:r>
          </a:p>
        </p:txBody>
      </p:sp>
    </p:spTree>
    <p:extLst>
      <p:ext uri="{BB962C8B-B14F-4D97-AF65-F5344CB8AC3E}">
        <p14:creationId xmlns:p14="http://schemas.microsoft.com/office/powerpoint/2010/main" val="1224536058"/>
      </p:ext>
    </p:extLst>
  </p:cSld>
  <p:clrMap bg1="lt1" tx1="dk1" bg2="lt2" tx2="dk2" accent1="accent1" accent2="accent2" accent3="accent3" accent4="accent4" accent5="accent5" accent6="accent6" hlink="hlink" folHlink="folHlink"/>
  <p:sldLayoutIdLst>
    <p:sldLayoutId id="2147483695" r:id="rId1"/>
    <p:sldLayoutId id="2147483725" r:id="rId2"/>
    <p:sldLayoutId id="2147483749"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9"/>
          <a:srcRect l="-1" r="48659" b="47483"/>
          <a:stretch/>
        </p:blipFill>
        <p:spPr>
          <a:xfrm>
            <a:off x="10214612" y="5291854"/>
            <a:ext cx="1981187" cy="1570420"/>
          </a:xfrm>
          <a:prstGeom prst="rect">
            <a:avLst/>
          </a:prstGeom>
        </p:spPr>
      </p:pic>
      <p:cxnSp>
        <p:nvCxnSpPr>
          <p:cNvPr id="9" name="Straight Connector 8"/>
          <p:cNvCxnSpPr/>
          <p:nvPr/>
        </p:nvCxnSpPr>
        <p:spPr>
          <a:xfrm>
            <a:off x="838200" y="6289670"/>
            <a:ext cx="10171251" cy="0"/>
          </a:xfrm>
          <a:prstGeom prst="line">
            <a:avLst/>
          </a:prstGeom>
          <a:ln w="19050">
            <a:solidFill>
              <a:srgbClr val="009BA9"/>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38200" y="1353655"/>
            <a:ext cx="9563099" cy="0"/>
          </a:xfrm>
          <a:prstGeom prst="line">
            <a:avLst/>
          </a:prstGeom>
          <a:ln w="19050">
            <a:solidFill>
              <a:srgbClr val="009BA9"/>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838200" y="365126"/>
            <a:ext cx="10515600" cy="98853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517515"/>
            <a:ext cx="10515600" cy="46594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465442" y="6452073"/>
            <a:ext cx="653375" cy="209580"/>
          </a:xfrm>
          <a:prstGeom prst="rect">
            <a:avLst/>
          </a:prstGeom>
        </p:spPr>
        <p:txBody>
          <a:bodyPr vert="horz" lIns="91440" tIns="45720" rIns="91440" bIns="45720" rtlCol="0" anchor="ctr"/>
          <a:lstStyle>
            <a:lvl1pPr algn="ctr">
              <a:defRPr sz="1000">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688B75F2-422D-42DB-B5CB-9FDA1BE186BF}" type="slidenum">
              <a:rPr kumimoji="0" lang="en-US"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4" name="TextBox 13"/>
          <p:cNvSpPr txBox="1"/>
          <p:nvPr/>
        </p:nvSpPr>
        <p:spPr>
          <a:xfrm>
            <a:off x="811727" y="6331543"/>
            <a:ext cx="212922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9BA9"/>
                </a:solidFill>
                <a:effectLst/>
                <a:uLnTx/>
                <a:uFillTx/>
                <a:latin typeface="Arial" panose="020B0604020202020204" pitchFamily="34" charset="0"/>
                <a:ea typeface="+mn-ea"/>
                <a:cs typeface="Arial" panose="020B0604020202020204" pitchFamily="34" charset="0"/>
              </a:rPr>
              <a:t>marcumllp.com</a:t>
            </a:r>
          </a:p>
        </p:txBody>
      </p:sp>
      <p:sp>
        <p:nvSpPr>
          <p:cNvPr id="16" name="Freeform 15"/>
          <p:cNvSpPr/>
          <p:nvPr/>
        </p:nvSpPr>
        <p:spPr>
          <a:xfrm rot="2700000">
            <a:off x="9082585" y="-1017247"/>
            <a:ext cx="1525873" cy="2034497"/>
          </a:xfrm>
          <a:custGeom>
            <a:avLst/>
            <a:gdLst>
              <a:gd name="connsiteX0" fmla="*/ 0 w 1525873"/>
              <a:gd name="connsiteY0" fmla="*/ 1525873 h 1525873"/>
              <a:gd name="connsiteX1" fmla="*/ 161180 w 1525873"/>
              <a:gd name="connsiteY1" fmla="*/ 1364693 h 1525873"/>
              <a:gd name="connsiteX2" fmla="*/ 1364693 w 1525873"/>
              <a:gd name="connsiteY2" fmla="*/ 1364693 h 1525873"/>
              <a:gd name="connsiteX3" fmla="*/ 1364693 w 1525873"/>
              <a:gd name="connsiteY3" fmla="*/ 161180 h 1525873"/>
              <a:gd name="connsiteX4" fmla="*/ 1525873 w 1525873"/>
              <a:gd name="connsiteY4" fmla="*/ 0 h 1525873"/>
              <a:gd name="connsiteX5" fmla="*/ 1525873 w 1525873"/>
              <a:gd name="connsiteY5" fmla="*/ 1525873 h 152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5873" h="1525873">
                <a:moveTo>
                  <a:pt x="0" y="1525873"/>
                </a:moveTo>
                <a:lnTo>
                  <a:pt x="161180" y="1364693"/>
                </a:lnTo>
                <a:lnTo>
                  <a:pt x="1364693" y="1364693"/>
                </a:lnTo>
                <a:lnTo>
                  <a:pt x="1364693" y="161180"/>
                </a:lnTo>
                <a:lnTo>
                  <a:pt x="1525873" y="0"/>
                </a:lnTo>
                <a:lnTo>
                  <a:pt x="1525873" y="152587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 name="Freeform 16"/>
          <p:cNvSpPr/>
          <p:nvPr/>
        </p:nvSpPr>
        <p:spPr>
          <a:xfrm>
            <a:off x="9219879" y="2"/>
            <a:ext cx="2983027" cy="1627669"/>
          </a:xfrm>
          <a:custGeom>
            <a:avLst/>
            <a:gdLst>
              <a:gd name="connsiteX0" fmla="*/ 0 w 2237270"/>
              <a:gd name="connsiteY0" fmla="*/ 0 h 1627669"/>
              <a:gd name="connsiteX1" fmla="*/ 23813 w 2237270"/>
              <a:gd name="connsiteY1" fmla="*/ 0 h 1627669"/>
              <a:gd name="connsiteX2" fmla="*/ 1627669 w 2237270"/>
              <a:gd name="connsiteY2" fmla="*/ 1603856 h 1627669"/>
              <a:gd name="connsiteX3" fmla="*/ 2237270 w 2237270"/>
              <a:gd name="connsiteY3" fmla="*/ 994255 h 1627669"/>
              <a:gd name="connsiteX4" fmla="*/ 2237270 w 2237270"/>
              <a:gd name="connsiteY4" fmla="*/ 1018068 h 1627669"/>
              <a:gd name="connsiteX5" fmla="*/ 1627669 w 2237270"/>
              <a:gd name="connsiteY5" fmla="*/ 1627669 h 162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7270" h="1627669">
                <a:moveTo>
                  <a:pt x="0" y="0"/>
                </a:moveTo>
                <a:lnTo>
                  <a:pt x="23813" y="0"/>
                </a:lnTo>
                <a:lnTo>
                  <a:pt x="1627669" y="1603856"/>
                </a:lnTo>
                <a:lnTo>
                  <a:pt x="2237270" y="994255"/>
                </a:lnTo>
                <a:lnTo>
                  <a:pt x="2237270" y="1018068"/>
                </a:lnTo>
                <a:lnTo>
                  <a:pt x="1627669" y="1627669"/>
                </a:lnTo>
                <a:close/>
              </a:path>
            </a:pathLst>
          </a:custGeom>
          <a:solidFill>
            <a:srgbClr val="009B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8916734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51" r:id="rId16"/>
    <p:sldLayoutId id="2147483771" r:id="rId17"/>
  </p:sldLayoutIdLst>
  <p:hf hdr="0" dt="0"/>
  <p:txStyles>
    <p:titleStyle>
      <a:lvl1pPr algn="l" defTabSz="914400" rtl="0" eaLnBrk="1" latinLnBrk="0" hangingPunct="1">
        <a:lnSpc>
          <a:spcPct val="90000"/>
        </a:lnSpc>
        <a:spcBef>
          <a:spcPct val="0"/>
        </a:spcBef>
        <a:buNone/>
        <a:defRPr sz="2800" b="1" kern="1200">
          <a:solidFill>
            <a:srgbClr val="009CA7"/>
          </a:solidFill>
          <a:latin typeface="Arial" panose="020B0604020202020204" pitchFamily="34" charset="0"/>
          <a:ea typeface="+mj-ea"/>
          <a:cs typeface="Arial" panose="020B0604020202020204" pitchFamily="34" charset="0"/>
        </a:defRPr>
      </a:lvl1pPr>
    </p:titleStyle>
    <p:bodyStyle>
      <a:lvl1pPr marL="339725" indent="-339725" algn="l" defTabSz="914400" rtl="0" eaLnBrk="1" latinLnBrk="0" hangingPunct="1">
        <a:lnSpc>
          <a:spcPct val="100000"/>
        </a:lnSpc>
        <a:spcBef>
          <a:spcPts val="0"/>
        </a:spcBef>
        <a:spcAft>
          <a:spcPts val="600"/>
        </a:spcAft>
        <a:buClr>
          <a:srgbClr val="009CA7"/>
        </a:buClr>
        <a:buSzPct val="75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796925" indent="-339725" algn="l" defTabSz="914400" rtl="0" eaLnBrk="1" latinLnBrk="0" hangingPunct="1">
        <a:lnSpc>
          <a:spcPct val="100000"/>
        </a:lnSpc>
        <a:spcBef>
          <a:spcPts val="0"/>
        </a:spcBef>
        <a:spcAft>
          <a:spcPts val="600"/>
        </a:spcAft>
        <a:buClr>
          <a:schemeClr val="tx1">
            <a:lumMod val="50000"/>
            <a:lumOff val="50000"/>
          </a:schemeClr>
        </a:buClr>
        <a:buSzPct val="7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254125" indent="-339725" algn="l" defTabSz="914400" rtl="0" eaLnBrk="1" latinLnBrk="0" hangingPunct="1">
        <a:lnSpc>
          <a:spcPct val="100000"/>
        </a:lnSpc>
        <a:spcBef>
          <a:spcPts val="0"/>
        </a:spcBef>
        <a:spcAft>
          <a:spcPts val="600"/>
        </a:spcAft>
        <a:buClr>
          <a:srgbClr val="009CA7"/>
        </a:buClr>
        <a:buSzPct val="7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711325" indent="-339725" algn="l" defTabSz="914400" rtl="0" eaLnBrk="1" latinLnBrk="0" hangingPunct="1">
        <a:lnSpc>
          <a:spcPct val="100000"/>
        </a:lnSpc>
        <a:spcBef>
          <a:spcPts val="0"/>
        </a:spcBef>
        <a:spcAft>
          <a:spcPts val="600"/>
        </a:spcAft>
        <a:buClr>
          <a:schemeClr val="tx1">
            <a:lumMod val="50000"/>
            <a:lumOff val="50000"/>
          </a:schemeClr>
        </a:buClr>
        <a:buSzPct val="75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168525" indent="-339725" algn="l" defTabSz="914400" rtl="0" eaLnBrk="1" latinLnBrk="0" hangingPunct="1">
        <a:lnSpc>
          <a:spcPct val="100000"/>
        </a:lnSpc>
        <a:spcBef>
          <a:spcPts val="0"/>
        </a:spcBef>
        <a:spcAft>
          <a:spcPts val="600"/>
        </a:spcAft>
        <a:buClr>
          <a:srgbClr val="009CA7"/>
        </a:buClr>
        <a:buSzPct val="75000"/>
        <a:buFont typeface="Arial" panose="020B0604020202020204" pitchFamily="34" charset="0"/>
        <a:buChar char="►"/>
        <a:defRPr lang="en-US" sz="1200" kern="1200" dirty="0" smtClean="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4"/>
          <a:srcRect l="-1" r="48659" b="47483"/>
          <a:stretch/>
        </p:blipFill>
        <p:spPr>
          <a:xfrm>
            <a:off x="10214612" y="5291854"/>
            <a:ext cx="1981187" cy="1570420"/>
          </a:xfrm>
          <a:prstGeom prst="rect">
            <a:avLst/>
          </a:prstGeom>
        </p:spPr>
      </p:pic>
      <p:sp>
        <p:nvSpPr>
          <p:cNvPr id="11" name="Slide Number Placeholder 5"/>
          <p:cNvSpPr>
            <a:spLocks noGrp="1"/>
          </p:cNvSpPr>
          <p:nvPr>
            <p:ph type="sldNum" sz="quarter" idx="4"/>
          </p:nvPr>
        </p:nvSpPr>
        <p:spPr>
          <a:xfrm>
            <a:off x="11465442" y="6452073"/>
            <a:ext cx="653375" cy="209580"/>
          </a:xfrm>
          <a:prstGeom prst="rect">
            <a:avLst/>
          </a:prstGeom>
        </p:spPr>
        <p:txBody>
          <a:bodyPr vert="horz" lIns="91440" tIns="45720" rIns="91440" bIns="45720" rtlCol="0" anchor="ctr"/>
          <a:lstStyle>
            <a:lvl1pPr algn="ctr">
              <a:defRPr sz="1000">
                <a:solidFill>
                  <a:schemeClr val="bg1"/>
                </a:solidFill>
                <a:latin typeface="Arial" panose="020B0604020202020204" pitchFamily="34" charset="0"/>
                <a:cs typeface="Arial" panose="020B0604020202020204"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688B75F2-422D-42DB-B5CB-9FDA1BE186BF}" type="slidenum">
              <a:rPr kumimoji="0" lang="en-US"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32438000"/>
      </p:ext>
    </p:extLst>
  </p:cSld>
  <p:clrMap bg1="lt1" tx1="dk1" bg2="lt2" tx2="dk2" accent1="accent1" accent2="accent2" accent3="accent3" accent4="accent4" accent5="accent5" accent6="accent6" hlink="hlink" folHlink="folHlink"/>
  <p:sldLayoutIdLst>
    <p:sldLayoutId id="2147483723" r:id="rId1"/>
    <p:sldLayoutId id="2147483724" r:id="rId2"/>
  </p:sldLayoutIdLst>
  <p:hf hdr="0" dt="0"/>
  <p:txStyles>
    <p:titleStyle>
      <a:lvl1pPr algn="l" defTabSz="914400" rtl="0" eaLnBrk="1" latinLnBrk="0" hangingPunct="1">
        <a:lnSpc>
          <a:spcPct val="90000"/>
        </a:lnSpc>
        <a:spcBef>
          <a:spcPct val="0"/>
        </a:spcBef>
        <a:buNone/>
        <a:defRPr sz="3200" b="1" kern="1200">
          <a:solidFill>
            <a:srgbClr val="009CA7"/>
          </a:solidFill>
          <a:latin typeface="Arial" panose="020B0604020202020204" pitchFamily="34" charset="0"/>
          <a:ea typeface="+mj-ea"/>
          <a:cs typeface="Arial" panose="020B0604020202020204" pitchFamily="34" charset="0"/>
        </a:defRPr>
      </a:lvl1pPr>
    </p:titleStyle>
    <p:bodyStyle>
      <a:lvl1pPr marL="339725" indent="-339725" algn="l" defTabSz="914400" rtl="0" eaLnBrk="1" latinLnBrk="0" hangingPunct="1">
        <a:lnSpc>
          <a:spcPct val="100000"/>
        </a:lnSpc>
        <a:spcBef>
          <a:spcPts val="0"/>
        </a:spcBef>
        <a:spcAft>
          <a:spcPts val="600"/>
        </a:spcAft>
        <a:buClr>
          <a:srgbClr val="009CA7"/>
        </a:buClr>
        <a:buSzPct val="75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96925" indent="-339725" algn="l" defTabSz="914400" rtl="0" eaLnBrk="1" latinLnBrk="0" hangingPunct="1">
        <a:lnSpc>
          <a:spcPct val="100000"/>
        </a:lnSpc>
        <a:spcBef>
          <a:spcPts val="0"/>
        </a:spcBef>
        <a:spcAft>
          <a:spcPts val="600"/>
        </a:spcAft>
        <a:buClr>
          <a:srgbClr val="009CA7"/>
        </a:buClr>
        <a:buSzPct val="75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254125" indent="-339725" algn="l" defTabSz="914400" rtl="0" eaLnBrk="1" latinLnBrk="0" hangingPunct="1">
        <a:lnSpc>
          <a:spcPct val="100000"/>
        </a:lnSpc>
        <a:spcBef>
          <a:spcPts val="0"/>
        </a:spcBef>
        <a:spcAft>
          <a:spcPts val="600"/>
        </a:spcAft>
        <a:buClr>
          <a:srgbClr val="009CA7"/>
        </a:buClr>
        <a:buSzPct val="75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711325" indent="-339725" algn="l" defTabSz="914400" rtl="0" eaLnBrk="1" latinLnBrk="0" hangingPunct="1">
        <a:lnSpc>
          <a:spcPct val="100000"/>
        </a:lnSpc>
        <a:spcBef>
          <a:spcPts val="0"/>
        </a:spcBef>
        <a:spcAft>
          <a:spcPts val="600"/>
        </a:spcAft>
        <a:buClr>
          <a:srgbClr val="009CA7"/>
        </a:buClr>
        <a:buSzPct val="7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168525" indent="-339725" algn="l" defTabSz="914400" rtl="0" eaLnBrk="1" latinLnBrk="0" hangingPunct="1">
        <a:lnSpc>
          <a:spcPct val="100000"/>
        </a:lnSpc>
        <a:spcBef>
          <a:spcPts val="0"/>
        </a:spcBef>
        <a:spcAft>
          <a:spcPts val="600"/>
        </a:spcAft>
        <a:buClr>
          <a:srgbClr val="009CA7"/>
        </a:buClr>
        <a:buSzPct val="75000"/>
        <a:buFont typeface="Arial" panose="020B0604020202020204" pitchFamily="34" charset="0"/>
        <a:buChar char="►"/>
        <a:defRPr lang="en-US" sz="1600" kern="1200" dirty="0" smtClean="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1" r="48659" b="47483"/>
          <a:stretch/>
        </p:blipFill>
        <p:spPr>
          <a:xfrm>
            <a:off x="10214612" y="5291854"/>
            <a:ext cx="1981187" cy="1570420"/>
          </a:xfrm>
          <a:prstGeom prst="rect">
            <a:avLst/>
          </a:prstGeom>
        </p:spPr>
      </p:pic>
      <p:cxnSp>
        <p:nvCxnSpPr>
          <p:cNvPr id="9" name="Straight Connector 8"/>
          <p:cNvCxnSpPr/>
          <p:nvPr/>
        </p:nvCxnSpPr>
        <p:spPr>
          <a:xfrm>
            <a:off x="838200" y="6289670"/>
            <a:ext cx="10171251" cy="0"/>
          </a:xfrm>
          <a:prstGeom prst="line">
            <a:avLst/>
          </a:prstGeom>
          <a:ln w="19050">
            <a:solidFill>
              <a:srgbClr val="009BA9"/>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38200" y="1353655"/>
            <a:ext cx="9563099" cy="0"/>
          </a:xfrm>
          <a:prstGeom prst="line">
            <a:avLst/>
          </a:prstGeom>
          <a:ln w="19050">
            <a:solidFill>
              <a:srgbClr val="009BA9"/>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838200" y="365126"/>
            <a:ext cx="10515600" cy="98853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517515"/>
            <a:ext cx="10515600" cy="46594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465442" y="6452073"/>
            <a:ext cx="653375" cy="209580"/>
          </a:xfrm>
          <a:prstGeom prst="rect">
            <a:avLst/>
          </a:prstGeom>
        </p:spPr>
        <p:txBody>
          <a:bodyPr vert="horz" lIns="91440" tIns="45720" rIns="91440" bIns="45720" rtlCol="0" anchor="ctr"/>
          <a:lstStyle>
            <a:lvl1pPr algn="ctr">
              <a:defRPr sz="1000">
                <a:solidFill>
                  <a:schemeClr val="bg1"/>
                </a:solidFill>
              </a:defRPr>
            </a:lvl1pPr>
          </a:lstStyle>
          <a:p>
            <a:pPr>
              <a:defRPr/>
            </a:pPr>
            <a:fld id="{688B75F2-422D-42DB-B5CB-9FDA1BE186BF}" type="slidenum">
              <a:rPr lang="en-US" smtClean="0">
                <a:solidFill>
                  <a:prstClr val="white"/>
                </a:solidFill>
              </a:rPr>
              <a:pPr>
                <a:defRPr/>
              </a:pPr>
              <a:t>‹#›</a:t>
            </a:fld>
            <a:endParaRPr lang="en-US" dirty="0">
              <a:solidFill>
                <a:prstClr val="white"/>
              </a:solidFill>
            </a:endParaRPr>
          </a:p>
        </p:txBody>
      </p:sp>
      <p:sp>
        <p:nvSpPr>
          <p:cNvPr id="14" name="TextBox 13"/>
          <p:cNvSpPr txBox="1"/>
          <p:nvPr/>
        </p:nvSpPr>
        <p:spPr>
          <a:xfrm>
            <a:off x="811727" y="6331543"/>
            <a:ext cx="212922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9BA9"/>
                </a:solidFill>
                <a:effectLst/>
                <a:uLnTx/>
                <a:uFillTx/>
                <a:latin typeface="Arial" panose="020B0604020202020204" pitchFamily="34" charset="0"/>
                <a:ea typeface="+mn-ea"/>
                <a:cs typeface="Arial" panose="020B0604020202020204" pitchFamily="34" charset="0"/>
              </a:rPr>
              <a:t>marcumllp.com</a:t>
            </a:r>
          </a:p>
        </p:txBody>
      </p:sp>
      <p:sp>
        <p:nvSpPr>
          <p:cNvPr id="16" name="Freeform 15"/>
          <p:cNvSpPr/>
          <p:nvPr/>
        </p:nvSpPr>
        <p:spPr>
          <a:xfrm rot="2700000">
            <a:off x="9082585" y="-1017247"/>
            <a:ext cx="1525873" cy="2034497"/>
          </a:xfrm>
          <a:custGeom>
            <a:avLst/>
            <a:gdLst>
              <a:gd name="connsiteX0" fmla="*/ 0 w 1525873"/>
              <a:gd name="connsiteY0" fmla="*/ 1525873 h 1525873"/>
              <a:gd name="connsiteX1" fmla="*/ 161180 w 1525873"/>
              <a:gd name="connsiteY1" fmla="*/ 1364693 h 1525873"/>
              <a:gd name="connsiteX2" fmla="*/ 1364693 w 1525873"/>
              <a:gd name="connsiteY2" fmla="*/ 1364693 h 1525873"/>
              <a:gd name="connsiteX3" fmla="*/ 1364693 w 1525873"/>
              <a:gd name="connsiteY3" fmla="*/ 161180 h 1525873"/>
              <a:gd name="connsiteX4" fmla="*/ 1525873 w 1525873"/>
              <a:gd name="connsiteY4" fmla="*/ 0 h 1525873"/>
              <a:gd name="connsiteX5" fmla="*/ 1525873 w 1525873"/>
              <a:gd name="connsiteY5" fmla="*/ 1525873 h 152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5873" h="1525873">
                <a:moveTo>
                  <a:pt x="0" y="1525873"/>
                </a:moveTo>
                <a:lnTo>
                  <a:pt x="161180" y="1364693"/>
                </a:lnTo>
                <a:lnTo>
                  <a:pt x="1364693" y="1364693"/>
                </a:lnTo>
                <a:lnTo>
                  <a:pt x="1364693" y="161180"/>
                </a:lnTo>
                <a:lnTo>
                  <a:pt x="1525873" y="0"/>
                </a:lnTo>
                <a:lnTo>
                  <a:pt x="1525873" y="152587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 name="Freeform 16"/>
          <p:cNvSpPr/>
          <p:nvPr/>
        </p:nvSpPr>
        <p:spPr>
          <a:xfrm>
            <a:off x="9219879" y="2"/>
            <a:ext cx="2983027" cy="1627669"/>
          </a:xfrm>
          <a:custGeom>
            <a:avLst/>
            <a:gdLst>
              <a:gd name="connsiteX0" fmla="*/ 0 w 2237270"/>
              <a:gd name="connsiteY0" fmla="*/ 0 h 1627669"/>
              <a:gd name="connsiteX1" fmla="*/ 23813 w 2237270"/>
              <a:gd name="connsiteY1" fmla="*/ 0 h 1627669"/>
              <a:gd name="connsiteX2" fmla="*/ 1627669 w 2237270"/>
              <a:gd name="connsiteY2" fmla="*/ 1603856 h 1627669"/>
              <a:gd name="connsiteX3" fmla="*/ 2237270 w 2237270"/>
              <a:gd name="connsiteY3" fmla="*/ 994255 h 1627669"/>
              <a:gd name="connsiteX4" fmla="*/ 2237270 w 2237270"/>
              <a:gd name="connsiteY4" fmla="*/ 1018068 h 1627669"/>
              <a:gd name="connsiteX5" fmla="*/ 1627669 w 2237270"/>
              <a:gd name="connsiteY5" fmla="*/ 1627669 h 162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7270" h="1627669">
                <a:moveTo>
                  <a:pt x="0" y="0"/>
                </a:moveTo>
                <a:lnTo>
                  <a:pt x="23813" y="0"/>
                </a:lnTo>
                <a:lnTo>
                  <a:pt x="1627669" y="1603856"/>
                </a:lnTo>
                <a:lnTo>
                  <a:pt x="2237270" y="994255"/>
                </a:lnTo>
                <a:lnTo>
                  <a:pt x="2237270" y="1018068"/>
                </a:lnTo>
                <a:lnTo>
                  <a:pt x="1627669" y="1627669"/>
                </a:lnTo>
                <a:close/>
              </a:path>
            </a:pathLst>
          </a:custGeom>
          <a:solidFill>
            <a:srgbClr val="009B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00855961"/>
      </p:ext>
    </p:extLst>
  </p:cSld>
  <p:clrMap bg1="lt1" tx1="dk1" bg2="lt2" tx2="dk2" accent1="accent1" accent2="accent2" accent3="accent3" accent4="accent4" accent5="accent5" accent6="accent6" hlink="hlink" folHlink="folHlink"/>
  <p:hf hdr="0" dt="0"/>
  <p:txStyles>
    <p:titleStyle>
      <a:lvl1pPr algn="l" defTabSz="914400" rtl="0" eaLnBrk="1" latinLnBrk="0" hangingPunct="1">
        <a:lnSpc>
          <a:spcPct val="90000"/>
        </a:lnSpc>
        <a:spcBef>
          <a:spcPct val="0"/>
        </a:spcBef>
        <a:buNone/>
        <a:defRPr sz="2800" b="1" kern="1200">
          <a:solidFill>
            <a:srgbClr val="009CA7"/>
          </a:solidFill>
          <a:latin typeface="Arial" panose="020B0604020202020204" pitchFamily="34" charset="0"/>
          <a:ea typeface="+mj-ea"/>
          <a:cs typeface="Arial" panose="020B0604020202020204" pitchFamily="34" charset="0"/>
        </a:defRPr>
      </a:lvl1pPr>
    </p:titleStyle>
    <p:bodyStyle>
      <a:lvl1pPr marL="339725" indent="-339725" algn="l" defTabSz="914400" rtl="0" eaLnBrk="1" latinLnBrk="0" hangingPunct="1">
        <a:lnSpc>
          <a:spcPct val="100000"/>
        </a:lnSpc>
        <a:spcBef>
          <a:spcPts val="0"/>
        </a:spcBef>
        <a:spcAft>
          <a:spcPts val="600"/>
        </a:spcAft>
        <a:buClr>
          <a:srgbClr val="009CA7"/>
        </a:buClr>
        <a:buSzPct val="75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796925" indent="-339725" algn="l" defTabSz="914400" rtl="0" eaLnBrk="1" latinLnBrk="0" hangingPunct="1">
        <a:lnSpc>
          <a:spcPct val="100000"/>
        </a:lnSpc>
        <a:spcBef>
          <a:spcPts val="0"/>
        </a:spcBef>
        <a:spcAft>
          <a:spcPts val="600"/>
        </a:spcAft>
        <a:buClr>
          <a:schemeClr val="tx1">
            <a:lumMod val="50000"/>
            <a:lumOff val="50000"/>
          </a:schemeClr>
        </a:buClr>
        <a:buSzPct val="7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254125" indent="-339725" algn="l" defTabSz="914400" rtl="0" eaLnBrk="1" latinLnBrk="0" hangingPunct="1">
        <a:lnSpc>
          <a:spcPct val="100000"/>
        </a:lnSpc>
        <a:spcBef>
          <a:spcPts val="0"/>
        </a:spcBef>
        <a:spcAft>
          <a:spcPts val="600"/>
        </a:spcAft>
        <a:buClr>
          <a:srgbClr val="009CA7"/>
        </a:buClr>
        <a:buSzPct val="7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711325" indent="-339725" algn="l" defTabSz="914400" rtl="0" eaLnBrk="1" latinLnBrk="0" hangingPunct="1">
        <a:lnSpc>
          <a:spcPct val="100000"/>
        </a:lnSpc>
        <a:spcBef>
          <a:spcPts val="0"/>
        </a:spcBef>
        <a:spcAft>
          <a:spcPts val="600"/>
        </a:spcAft>
        <a:buClr>
          <a:schemeClr val="tx1">
            <a:lumMod val="50000"/>
            <a:lumOff val="50000"/>
          </a:schemeClr>
        </a:buClr>
        <a:buSzPct val="75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168525" indent="-339725" algn="l" defTabSz="914400" rtl="0" eaLnBrk="1" latinLnBrk="0" hangingPunct="1">
        <a:lnSpc>
          <a:spcPct val="100000"/>
        </a:lnSpc>
        <a:spcBef>
          <a:spcPts val="0"/>
        </a:spcBef>
        <a:spcAft>
          <a:spcPts val="600"/>
        </a:spcAft>
        <a:buClr>
          <a:srgbClr val="009CA7"/>
        </a:buClr>
        <a:buSzPct val="75000"/>
        <a:buFont typeface="Arial" panose="020B0604020202020204" pitchFamily="34" charset="0"/>
        <a:buChar char="►"/>
        <a:defRPr lang="en-US" sz="1200" kern="1200" dirty="0" smtClean="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l="-1" r="48659" b="47483"/>
          <a:stretch/>
        </p:blipFill>
        <p:spPr>
          <a:xfrm>
            <a:off x="10214612" y="5291854"/>
            <a:ext cx="1981187" cy="1570420"/>
          </a:xfrm>
          <a:prstGeom prst="rect">
            <a:avLst/>
          </a:prstGeom>
        </p:spPr>
      </p:pic>
      <p:sp>
        <p:nvSpPr>
          <p:cNvPr id="11" name="Slide Number Placeholder 5"/>
          <p:cNvSpPr>
            <a:spLocks noGrp="1"/>
          </p:cNvSpPr>
          <p:nvPr>
            <p:ph type="sldNum" sz="quarter" idx="4"/>
          </p:nvPr>
        </p:nvSpPr>
        <p:spPr>
          <a:xfrm>
            <a:off x="11465442" y="6452073"/>
            <a:ext cx="653375" cy="209580"/>
          </a:xfrm>
          <a:prstGeom prst="rect">
            <a:avLst/>
          </a:prstGeom>
        </p:spPr>
        <p:txBody>
          <a:bodyPr vert="horz" lIns="91440" tIns="45720" rIns="91440" bIns="45720" rtlCol="0" anchor="ctr"/>
          <a:lstStyle>
            <a:lvl1pPr algn="ctr">
              <a:defRPr sz="1000">
                <a:solidFill>
                  <a:schemeClr val="bg1"/>
                </a:solidFill>
                <a:latin typeface="Arial" panose="020B0604020202020204" pitchFamily="34" charset="0"/>
                <a:cs typeface="Arial" panose="020B0604020202020204" pitchFamily="34" charset="0"/>
              </a:defRPr>
            </a:lvl1pPr>
          </a:lstStyle>
          <a:p>
            <a:pPr>
              <a:defRPr/>
            </a:pPr>
            <a:fld id="{688B75F2-422D-42DB-B5CB-9FDA1BE186BF}"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216056369"/>
      </p:ext>
    </p:extLst>
  </p:cSld>
  <p:clrMap bg1="lt1" tx1="dk1" bg2="lt2" tx2="dk2" accent1="accent1" accent2="accent2" accent3="accent3" accent4="accent4" accent5="accent5" accent6="accent6" hlink="hlink" folHlink="folHlink"/>
  <p:hf hdr="0" dt="0"/>
  <p:txStyles>
    <p:titleStyle>
      <a:lvl1pPr algn="l" defTabSz="914400" rtl="0" eaLnBrk="1" latinLnBrk="0" hangingPunct="1">
        <a:lnSpc>
          <a:spcPct val="90000"/>
        </a:lnSpc>
        <a:spcBef>
          <a:spcPct val="0"/>
        </a:spcBef>
        <a:buNone/>
        <a:defRPr sz="3200" b="1" kern="1200">
          <a:solidFill>
            <a:srgbClr val="009CA7"/>
          </a:solidFill>
          <a:latin typeface="Arial" panose="020B0604020202020204" pitchFamily="34" charset="0"/>
          <a:ea typeface="+mj-ea"/>
          <a:cs typeface="Arial" panose="020B0604020202020204" pitchFamily="34" charset="0"/>
        </a:defRPr>
      </a:lvl1pPr>
    </p:titleStyle>
    <p:bodyStyle>
      <a:lvl1pPr marL="339725" indent="-339725" algn="l" defTabSz="914400" rtl="0" eaLnBrk="1" latinLnBrk="0" hangingPunct="1">
        <a:lnSpc>
          <a:spcPct val="100000"/>
        </a:lnSpc>
        <a:spcBef>
          <a:spcPts val="0"/>
        </a:spcBef>
        <a:spcAft>
          <a:spcPts val="600"/>
        </a:spcAft>
        <a:buClr>
          <a:srgbClr val="009CA7"/>
        </a:buClr>
        <a:buSzPct val="75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96925" indent="-339725" algn="l" defTabSz="914400" rtl="0" eaLnBrk="1" latinLnBrk="0" hangingPunct="1">
        <a:lnSpc>
          <a:spcPct val="100000"/>
        </a:lnSpc>
        <a:spcBef>
          <a:spcPts val="0"/>
        </a:spcBef>
        <a:spcAft>
          <a:spcPts val="600"/>
        </a:spcAft>
        <a:buClr>
          <a:srgbClr val="009CA7"/>
        </a:buClr>
        <a:buSzPct val="75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254125" indent="-339725" algn="l" defTabSz="914400" rtl="0" eaLnBrk="1" latinLnBrk="0" hangingPunct="1">
        <a:lnSpc>
          <a:spcPct val="100000"/>
        </a:lnSpc>
        <a:spcBef>
          <a:spcPts val="0"/>
        </a:spcBef>
        <a:spcAft>
          <a:spcPts val="600"/>
        </a:spcAft>
        <a:buClr>
          <a:srgbClr val="009CA7"/>
        </a:buClr>
        <a:buSzPct val="75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711325" indent="-339725" algn="l" defTabSz="914400" rtl="0" eaLnBrk="1" latinLnBrk="0" hangingPunct="1">
        <a:lnSpc>
          <a:spcPct val="100000"/>
        </a:lnSpc>
        <a:spcBef>
          <a:spcPts val="0"/>
        </a:spcBef>
        <a:spcAft>
          <a:spcPts val="600"/>
        </a:spcAft>
        <a:buClr>
          <a:srgbClr val="009CA7"/>
        </a:buClr>
        <a:buSzPct val="7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168525" indent="-339725" algn="l" defTabSz="914400" rtl="0" eaLnBrk="1" latinLnBrk="0" hangingPunct="1">
        <a:lnSpc>
          <a:spcPct val="100000"/>
        </a:lnSpc>
        <a:spcBef>
          <a:spcPts val="0"/>
        </a:spcBef>
        <a:spcAft>
          <a:spcPts val="600"/>
        </a:spcAft>
        <a:buClr>
          <a:srgbClr val="009CA7"/>
        </a:buClr>
        <a:buSzPct val="75000"/>
        <a:buFont typeface="Arial" panose="020B0604020202020204" pitchFamily="34" charset="0"/>
        <a:buChar char="►"/>
        <a:defRPr lang="en-US" sz="1600" kern="1200" dirty="0" smtClean="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2">
            <a:extLst>
              <a:ext uri="{FF2B5EF4-FFF2-40B4-BE49-F238E27FC236}">
                <a16:creationId xmlns:a16="http://schemas.microsoft.com/office/drawing/2014/main" id="{C39C3E71-66DA-4C6B-BCB8-6379D8216C1F}"/>
              </a:ext>
            </a:extLst>
          </p:cNvPr>
          <p:cNvSpPr>
            <a:spLocks noGrp="1"/>
          </p:cNvSpPr>
          <p:nvPr>
            <p:ph type="title"/>
          </p:nvPr>
        </p:nvSpPr>
        <p:spPr>
          <a:xfrm>
            <a:off x="711200" y="13648"/>
            <a:ext cx="10769600" cy="750622"/>
          </a:xfrm>
          <a:prstGeom prst="rect">
            <a:avLst/>
          </a:prstGeom>
        </p:spPr>
        <p:txBody>
          <a:bodyPr vert="horz" lIns="0" tIns="45720" rIns="0" bIns="0" rtlCol="0" anchor="b">
            <a:noAutofit/>
          </a:body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66230E2F-AD77-46EE-95C1-FFD9FCD09F87}"/>
              </a:ext>
            </a:extLst>
          </p:cNvPr>
          <p:cNvCxnSpPr>
            <a:cxnSpLocks/>
          </p:cNvCxnSpPr>
          <p:nvPr userDrawn="1"/>
        </p:nvCxnSpPr>
        <p:spPr>
          <a:xfrm>
            <a:off x="0" y="6392338"/>
            <a:ext cx="12192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64627FB8-C900-4802-AC9C-8DF13EFC4EC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3901" y="6136096"/>
            <a:ext cx="777816" cy="512484"/>
          </a:xfrm>
          <a:prstGeom prst="rect">
            <a:avLst/>
          </a:prstGeom>
        </p:spPr>
      </p:pic>
      <p:sp>
        <p:nvSpPr>
          <p:cNvPr id="6" name="Slide Number Placeholder 5">
            <a:extLst>
              <a:ext uri="{FF2B5EF4-FFF2-40B4-BE49-F238E27FC236}">
                <a16:creationId xmlns:a16="http://schemas.microsoft.com/office/drawing/2014/main" id="{0303190F-6E46-476B-A755-618BCC303C99}"/>
              </a:ext>
            </a:extLst>
          </p:cNvPr>
          <p:cNvSpPr>
            <a:spLocks noGrp="1"/>
          </p:cNvSpPr>
          <p:nvPr>
            <p:ph type="sldNum" sz="quarter" idx="4"/>
          </p:nvPr>
        </p:nvSpPr>
        <p:spPr>
          <a:xfrm>
            <a:off x="10738741" y="6546081"/>
            <a:ext cx="1094809" cy="211382"/>
          </a:xfrm>
          <a:prstGeom prst="rect">
            <a:avLst/>
          </a:prstGeom>
        </p:spPr>
        <p:txBody>
          <a:bodyPr vert="horz" lIns="91440" tIns="45720" rIns="91440" bIns="45720" rtlCol="0" anchor="b"/>
          <a:lstStyle>
            <a:lvl1pPr algn="r">
              <a:defRPr sz="1100">
                <a:solidFill>
                  <a:schemeClr val="bg1">
                    <a:lumMod val="50000"/>
                  </a:schemeClr>
                </a:solidFill>
              </a:defRPr>
            </a:lvl1pPr>
          </a:lstStyle>
          <a:p>
            <a:fld id="{A2331FDB-BF3C-41BE-9C4D-57B765ED9C6F}" type="slidenum">
              <a:rPr lang="en-US" smtClean="0"/>
              <a:pPr/>
              <a:t>‹#›</a:t>
            </a:fld>
            <a:endParaRPr lang="en-US" dirty="0"/>
          </a:p>
        </p:txBody>
      </p:sp>
    </p:spTree>
    <p:extLst>
      <p:ext uri="{BB962C8B-B14F-4D97-AF65-F5344CB8AC3E}">
        <p14:creationId xmlns:p14="http://schemas.microsoft.com/office/powerpoint/2010/main" val="3494185448"/>
      </p:ext>
    </p:extLst>
  </p:cSld>
  <p:clrMap bg1="lt1" tx1="dk1" bg2="lt2" tx2="dk2" accent1="accent1" accent2="accent2" accent3="accent3" accent4="accent4" accent5="accent5" accent6="accent6" hlink="hlink" folHlink="folHlink"/>
  <p:hf hdr="0" ftr="0" dt="0"/>
  <p:txStyles>
    <p:titleStyle>
      <a:lvl1pPr algn="l" defTabSz="914354" rtl="0" eaLnBrk="1" latinLnBrk="0" hangingPunct="1">
        <a:lnSpc>
          <a:spcPts val="2700"/>
        </a:lnSpc>
        <a:spcBef>
          <a:spcPct val="0"/>
        </a:spcBef>
        <a:buNone/>
        <a:defRPr sz="2600" b="1" kern="1200" cap="all" baseline="0">
          <a:solidFill>
            <a:schemeClr val="tx2"/>
          </a:solidFill>
          <a:latin typeface="+mj-lt"/>
          <a:ea typeface="+mj-ea"/>
          <a:cs typeface="+mj-cs"/>
        </a:defRPr>
      </a:lvl1pPr>
    </p:titleStyle>
    <p:bodyStyle>
      <a:lvl1pPr marL="342882" indent="-342882" algn="l" defTabSz="91435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7" algn="l" defTabSz="91435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2" indent="-228589" algn="l" defTabSz="91435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8"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
          <p15:clr>
            <a:srgbClr val="F26B43"/>
          </p15:clr>
        </p15:guide>
        <p15:guide id="2" pos="5424">
          <p15:clr>
            <a:srgbClr val="F26B43"/>
          </p15:clr>
        </p15:guide>
        <p15:guide id="3" orient="horz" pos="4032">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1" y="500015"/>
            <a:ext cx="4871638" cy="217254"/>
          </a:xfrm>
          <a:prstGeom prst="rect">
            <a:avLst/>
          </a:prstGeom>
        </p:spPr>
        <p:txBody>
          <a:bodyPr wrap="square" lIns="80673" tIns="40337" rIns="80673" bIns="40337">
            <a:spAutoFit/>
          </a:bodyPr>
          <a:lstStyle/>
          <a:p>
            <a:pPr marL="322710" defTabSz="806774" eaLnBrk="0" fontAlgn="auto" hangingPunct="0">
              <a:spcBef>
                <a:spcPts val="0"/>
              </a:spcBef>
              <a:spcAft>
                <a:spcPts val="0"/>
              </a:spcAft>
              <a:defRPr/>
            </a:pPr>
            <a:r>
              <a:rPr lang="en-US" sz="882" dirty="0">
                <a:solidFill>
                  <a:prstClr val="white"/>
                </a:solidFill>
                <a:latin typeface="Myriad Pro" pitchFamily="34" charset="0"/>
              </a:rPr>
              <a:t>Artisan</a:t>
            </a:r>
            <a:r>
              <a:rPr lang="en-US" sz="882" baseline="0" dirty="0">
                <a:solidFill>
                  <a:prstClr val="white"/>
                </a:solidFill>
                <a:latin typeface="Myriad Pro" pitchFamily="34" charset="0"/>
              </a:rPr>
              <a:t> High Income Fund</a:t>
            </a:r>
            <a:endParaRPr lang="en-US" sz="882" dirty="0">
              <a:noFill/>
              <a:latin typeface="Myriad Pro" pitchFamily="34" charset="0"/>
            </a:endParaRPr>
          </a:p>
        </p:txBody>
      </p:sp>
      <p:sp>
        <p:nvSpPr>
          <p:cNvPr id="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5"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6"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7"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8"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9"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0"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1"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3"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4"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5"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6"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7"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8"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9"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0"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1"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3"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4"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5"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6"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7"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8"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9"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0"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1"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3"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4"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5"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6"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7"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8"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9"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0"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1"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3"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4"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Arial" panose="020B0604020202020204" pitchFamily="34" charset="0"/>
                <a:cs typeface="Arial" panose="020B0604020202020204" pitchFamily="34" charset="0"/>
              </a:defRPr>
            </a:lvl1pPr>
          </a:lstStyle>
          <a:p>
            <a:fld id="{CE1EC010-4D20-4230-86C9-2430D8FBEAD1}" type="slidenum">
              <a:rPr lang="en-US" smtClean="0"/>
              <a:pPr/>
              <a:t>‹#›</a:t>
            </a:fld>
            <a:endParaRPr lang="en-US" dirty="0"/>
          </a:p>
        </p:txBody>
      </p:sp>
    </p:spTree>
    <p:extLst>
      <p:ext uri="{BB962C8B-B14F-4D97-AF65-F5344CB8AC3E}">
        <p14:creationId xmlns:p14="http://schemas.microsoft.com/office/powerpoint/2010/main" val="18404992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lvl1pPr algn="ctr" defTabSz="914295" rtl="0" eaLnBrk="1" latinLnBrk="0" hangingPunct="1">
        <a:spcBef>
          <a:spcPct val="0"/>
        </a:spcBef>
        <a:buNone/>
        <a:defRPr sz="4400" kern="1200">
          <a:solidFill>
            <a:schemeClr val="tx1"/>
          </a:solidFill>
          <a:latin typeface="+mj-lt"/>
          <a:ea typeface="+mj-ea"/>
          <a:cs typeface="+mj-cs"/>
        </a:defRPr>
      </a:lvl1pPr>
    </p:titleStyle>
    <p:bodyStyle>
      <a:lvl1pPr marL="342861" indent="-342861" algn="l" defTabSz="91429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65" indent="-285717" algn="l" defTabSz="91429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70" indent="-228574" algn="l" defTabSz="91429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18" indent="-228574" algn="l" defTabSz="914295"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4pPr>
      <a:lvl5pPr marL="2057165" indent="-228574" algn="l" defTabSz="914295"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5pPr>
      <a:lvl6pPr marL="2514313" indent="-228574" algn="l" defTabSz="914295"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6pPr>
      <a:lvl7pPr marL="2971460" indent="-228574" algn="l" defTabSz="914295"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7pPr>
      <a:lvl8pPr marL="3428609" indent="-228574" algn="l" defTabSz="914295"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8pPr>
      <a:lvl9pPr marL="3885757" indent="-228574" algn="l" defTabSz="914295"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295" rtl="0" eaLnBrk="1" latinLnBrk="0" hangingPunct="1">
        <a:defRPr sz="1800" kern="1200">
          <a:solidFill>
            <a:schemeClr val="tx1"/>
          </a:solidFill>
          <a:latin typeface="+mn-lt"/>
          <a:ea typeface="+mn-ea"/>
          <a:cs typeface="+mn-cs"/>
        </a:defRPr>
      </a:lvl1pPr>
      <a:lvl2pPr marL="457148" algn="l" defTabSz="914295" rtl="0" eaLnBrk="1" latinLnBrk="0" hangingPunct="1">
        <a:defRPr sz="1800" kern="1200">
          <a:solidFill>
            <a:schemeClr val="tx1"/>
          </a:solidFill>
          <a:latin typeface="+mn-lt"/>
          <a:ea typeface="+mn-ea"/>
          <a:cs typeface="+mn-cs"/>
        </a:defRPr>
      </a:lvl2pPr>
      <a:lvl3pPr marL="914295" algn="l" defTabSz="914295" rtl="0" eaLnBrk="1" latinLnBrk="0" hangingPunct="1">
        <a:defRPr sz="1800" kern="1200">
          <a:solidFill>
            <a:schemeClr val="tx1"/>
          </a:solidFill>
          <a:latin typeface="+mn-lt"/>
          <a:ea typeface="+mn-ea"/>
          <a:cs typeface="+mn-cs"/>
        </a:defRPr>
      </a:lvl3pPr>
      <a:lvl4pPr marL="1371444" algn="l" defTabSz="914295" rtl="0" eaLnBrk="1" latinLnBrk="0" hangingPunct="1">
        <a:defRPr sz="1800" kern="1200">
          <a:solidFill>
            <a:schemeClr val="tx1"/>
          </a:solidFill>
          <a:latin typeface="+mn-lt"/>
          <a:ea typeface="+mn-ea"/>
          <a:cs typeface="+mn-cs"/>
        </a:defRPr>
      </a:lvl4pPr>
      <a:lvl5pPr marL="1828591" algn="l" defTabSz="914295" rtl="0" eaLnBrk="1" latinLnBrk="0" hangingPunct="1">
        <a:defRPr sz="1800" kern="1200">
          <a:solidFill>
            <a:schemeClr val="tx1"/>
          </a:solidFill>
          <a:latin typeface="+mn-lt"/>
          <a:ea typeface="+mn-ea"/>
          <a:cs typeface="+mn-cs"/>
        </a:defRPr>
      </a:lvl5pPr>
      <a:lvl6pPr marL="2285739" algn="l" defTabSz="914295" rtl="0" eaLnBrk="1" latinLnBrk="0" hangingPunct="1">
        <a:defRPr sz="1800" kern="1200">
          <a:solidFill>
            <a:schemeClr val="tx1"/>
          </a:solidFill>
          <a:latin typeface="+mn-lt"/>
          <a:ea typeface="+mn-ea"/>
          <a:cs typeface="+mn-cs"/>
        </a:defRPr>
      </a:lvl6pPr>
      <a:lvl7pPr marL="2742887" algn="l" defTabSz="914295" rtl="0" eaLnBrk="1" latinLnBrk="0" hangingPunct="1">
        <a:defRPr sz="1800" kern="1200">
          <a:solidFill>
            <a:schemeClr val="tx1"/>
          </a:solidFill>
          <a:latin typeface="+mn-lt"/>
          <a:ea typeface="+mn-ea"/>
          <a:cs typeface="+mn-cs"/>
        </a:defRPr>
      </a:lvl7pPr>
      <a:lvl8pPr marL="3200035" algn="l" defTabSz="914295" rtl="0" eaLnBrk="1" latinLnBrk="0" hangingPunct="1">
        <a:defRPr sz="1800" kern="1200">
          <a:solidFill>
            <a:schemeClr val="tx1"/>
          </a:solidFill>
          <a:latin typeface="+mn-lt"/>
          <a:ea typeface="+mn-ea"/>
          <a:cs typeface="+mn-cs"/>
        </a:defRPr>
      </a:lvl8pPr>
      <a:lvl9pPr marL="3657183" algn="l" defTabSz="914295"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275167" y="508299"/>
            <a:ext cx="11637818" cy="201706"/>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2" name="Rectangle 1"/>
          <p:cNvSpPr/>
          <p:nvPr/>
        </p:nvSpPr>
        <p:spPr>
          <a:xfrm>
            <a:off x="9421091" y="508299"/>
            <a:ext cx="2493818" cy="201706"/>
          </a:xfrm>
          <a:prstGeom prst="rect">
            <a:avLst/>
          </a:prstGeom>
          <a:solidFill>
            <a:srgbClr val="DC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cxnSp>
        <p:nvCxnSpPr>
          <p:cNvPr id="13" name="Straight Connector 12"/>
          <p:cNvCxnSpPr/>
          <p:nvPr/>
        </p:nvCxnSpPr>
        <p:spPr>
          <a:xfrm>
            <a:off x="275167" y="6357769"/>
            <a:ext cx="11637818" cy="0"/>
          </a:xfrm>
          <a:prstGeom prst="line">
            <a:avLst/>
          </a:prstGeom>
          <a:ln w="6350">
            <a:solidFill>
              <a:srgbClr val="C9CACC"/>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0875064" y="6359123"/>
            <a:ext cx="0" cy="203615"/>
          </a:xfrm>
          <a:prstGeom prst="line">
            <a:avLst/>
          </a:prstGeom>
          <a:ln w="6350">
            <a:solidFill>
              <a:srgbClr val="C9CACC"/>
            </a:solidFill>
          </a:ln>
        </p:spPr>
        <p:style>
          <a:lnRef idx="1">
            <a:schemeClr val="accent1"/>
          </a:lnRef>
          <a:fillRef idx="0">
            <a:schemeClr val="accent1"/>
          </a:fillRef>
          <a:effectRef idx="0">
            <a:schemeClr val="accent1"/>
          </a:effectRef>
          <a:fontRef idx="minor">
            <a:schemeClr val="tx1"/>
          </a:fontRef>
        </p:style>
      </p:cxnSp>
      <p:sp>
        <p:nvSpPr>
          <p:cNvPr id="3"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5"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6"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7"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8"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9"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0"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5"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6"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7"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8"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9"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0"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1"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3"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4"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5"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6"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7"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8"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9"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0"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1"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3"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4"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5"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6"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7"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8"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9"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0"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1"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3"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4"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5"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6"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7"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Arial" panose="020B0604020202020204" pitchFamily="34" charset="0"/>
                <a:cs typeface="Arial" panose="020B0604020202020204" pitchFamily="34" charset="0"/>
              </a:defRPr>
            </a:lvl1pPr>
          </a:lstStyle>
          <a:p>
            <a:fld id="{CE1EC010-4D20-4230-86C9-2430D8FBEAD1}" type="slidenum">
              <a:rPr lang="en-US" smtClean="0"/>
              <a:pPr/>
              <a:t>‹#›</a:t>
            </a:fld>
            <a:endParaRPr lang="en-US" dirty="0"/>
          </a:p>
        </p:txBody>
      </p:sp>
    </p:spTree>
    <p:extLst>
      <p:ext uri="{BB962C8B-B14F-4D97-AF65-F5344CB8AC3E}">
        <p14:creationId xmlns:p14="http://schemas.microsoft.com/office/powerpoint/2010/main" val="1681992782"/>
      </p:ext>
    </p:extLst>
  </p:cSld>
  <p:clrMap bg1="lt1" tx1="dk1" bg2="lt2" tx2="dk2" accent1="accent1" accent2="accent2" accent3="accent3" accent4="accent4" accent5="accent5" accent6="accent6" hlink="hlink" folHlink="folHlink"/>
  <p:sldLayoutIdLst>
    <p:sldLayoutId id="2147483833" r:id="rId1"/>
    <p:sldLayoutId id="2147483834" r:id="rId2"/>
  </p:sldLayoutIdLst>
  <p:hf/>
  <p:txStyles>
    <p:titleStyle>
      <a:lvl1pPr algn="ctr" defTabSz="913866" rtl="0" eaLnBrk="1" latinLnBrk="0" hangingPunct="1">
        <a:spcBef>
          <a:spcPct val="0"/>
        </a:spcBef>
        <a:buNone/>
        <a:defRPr sz="4300" kern="1200">
          <a:solidFill>
            <a:schemeClr val="tx1"/>
          </a:solidFill>
          <a:latin typeface="+mj-lt"/>
          <a:ea typeface="+mj-ea"/>
          <a:cs typeface="+mj-cs"/>
        </a:defRPr>
      </a:lvl1pPr>
    </p:titleStyle>
    <p:bodyStyle>
      <a:lvl1pPr marL="342699" indent="-342699" algn="l" defTabSz="91386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515" indent="-285583" algn="l" defTabSz="91386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31" indent="-228467" algn="l" defTabSz="913866"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3pPr>
      <a:lvl4pPr marL="1599264" indent="-228467" algn="l" defTabSz="91386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97" indent="-228467" algn="l" defTabSz="91386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132" indent="-228467" algn="l" defTabSz="91386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063" indent="-228467" algn="l" defTabSz="91386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00" indent="-228467" algn="l" defTabSz="91386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3928" indent="-228467" algn="l" defTabSz="91386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866" rtl="0" eaLnBrk="1" latinLnBrk="0" hangingPunct="1">
        <a:defRPr sz="1800" kern="1200">
          <a:solidFill>
            <a:schemeClr val="tx1"/>
          </a:solidFill>
          <a:latin typeface="+mn-lt"/>
          <a:ea typeface="+mn-ea"/>
          <a:cs typeface="+mn-cs"/>
        </a:defRPr>
      </a:lvl1pPr>
      <a:lvl2pPr marL="456932" algn="l" defTabSz="913866" rtl="0" eaLnBrk="1" latinLnBrk="0" hangingPunct="1">
        <a:defRPr sz="1800" kern="1200">
          <a:solidFill>
            <a:schemeClr val="tx1"/>
          </a:solidFill>
          <a:latin typeface="+mn-lt"/>
          <a:ea typeface="+mn-ea"/>
          <a:cs typeface="+mn-cs"/>
        </a:defRPr>
      </a:lvl2pPr>
      <a:lvl3pPr marL="913866" algn="l" defTabSz="913866" rtl="0" eaLnBrk="1" latinLnBrk="0" hangingPunct="1">
        <a:defRPr sz="1800" kern="1200">
          <a:solidFill>
            <a:schemeClr val="tx1"/>
          </a:solidFill>
          <a:latin typeface="+mn-lt"/>
          <a:ea typeface="+mn-ea"/>
          <a:cs typeface="+mn-cs"/>
        </a:defRPr>
      </a:lvl3pPr>
      <a:lvl4pPr marL="1370798" algn="l" defTabSz="913866" rtl="0" eaLnBrk="1" latinLnBrk="0" hangingPunct="1">
        <a:defRPr sz="1800" kern="1200">
          <a:solidFill>
            <a:schemeClr val="tx1"/>
          </a:solidFill>
          <a:latin typeface="+mn-lt"/>
          <a:ea typeface="+mn-ea"/>
          <a:cs typeface="+mn-cs"/>
        </a:defRPr>
      </a:lvl4pPr>
      <a:lvl5pPr marL="1827730" algn="l" defTabSz="913866" rtl="0" eaLnBrk="1" latinLnBrk="0" hangingPunct="1">
        <a:defRPr sz="1800" kern="1200">
          <a:solidFill>
            <a:schemeClr val="tx1"/>
          </a:solidFill>
          <a:latin typeface="+mn-lt"/>
          <a:ea typeface="+mn-ea"/>
          <a:cs typeface="+mn-cs"/>
        </a:defRPr>
      </a:lvl5pPr>
      <a:lvl6pPr marL="2284663" algn="l" defTabSz="913866" rtl="0" eaLnBrk="1" latinLnBrk="0" hangingPunct="1">
        <a:defRPr sz="1800" kern="1200">
          <a:solidFill>
            <a:schemeClr val="tx1"/>
          </a:solidFill>
          <a:latin typeface="+mn-lt"/>
          <a:ea typeface="+mn-ea"/>
          <a:cs typeface="+mn-cs"/>
        </a:defRPr>
      </a:lvl6pPr>
      <a:lvl7pPr marL="2741597" algn="l" defTabSz="913866" rtl="0" eaLnBrk="1" latinLnBrk="0" hangingPunct="1">
        <a:defRPr sz="1800" kern="1200">
          <a:solidFill>
            <a:schemeClr val="tx1"/>
          </a:solidFill>
          <a:latin typeface="+mn-lt"/>
          <a:ea typeface="+mn-ea"/>
          <a:cs typeface="+mn-cs"/>
        </a:defRPr>
      </a:lvl7pPr>
      <a:lvl8pPr marL="3198529" algn="l" defTabSz="913866" rtl="0" eaLnBrk="1" latinLnBrk="0" hangingPunct="1">
        <a:defRPr sz="1800" kern="1200">
          <a:solidFill>
            <a:schemeClr val="tx1"/>
          </a:solidFill>
          <a:latin typeface="+mn-lt"/>
          <a:ea typeface="+mn-ea"/>
          <a:cs typeface="+mn-cs"/>
        </a:defRPr>
      </a:lvl8pPr>
      <a:lvl9pPr marL="3655462" algn="l" defTabSz="913866"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275167" y="508299"/>
            <a:ext cx="11637818" cy="201706"/>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14" name="Rectangle 13"/>
          <p:cNvSpPr/>
          <p:nvPr userDrawn="1"/>
        </p:nvSpPr>
        <p:spPr>
          <a:xfrm>
            <a:off x="9421090" y="508299"/>
            <a:ext cx="2493818" cy="201706"/>
          </a:xfrm>
          <a:prstGeom prst="rect">
            <a:avLst/>
          </a:prstGeom>
          <a:solidFill>
            <a:srgbClr val="DC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rgbClr val="E9E9E5"/>
              </a:solidFill>
            </a:endParaRPr>
          </a:p>
        </p:txBody>
      </p:sp>
      <p:cxnSp>
        <p:nvCxnSpPr>
          <p:cNvPr id="17" name="Straight Connector 16"/>
          <p:cNvCxnSpPr/>
          <p:nvPr userDrawn="1"/>
        </p:nvCxnSpPr>
        <p:spPr>
          <a:xfrm>
            <a:off x="275167" y="6357769"/>
            <a:ext cx="11637818" cy="0"/>
          </a:xfrm>
          <a:prstGeom prst="line">
            <a:avLst/>
          </a:prstGeom>
          <a:ln w="6350">
            <a:solidFill>
              <a:srgbClr val="C9CAC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10875064" y="6359123"/>
            <a:ext cx="0" cy="201706"/>
          </a:xfrm>
          <a:prstGeom prst="line">
            <a:avLst/>
          </a:prstGeom>
          <a:ln w="6350">
            <a:solidFill>
              <a:srgbClr val="C9CACC"/>
            </a:solidFill>
          </a:ln>
        </p:spPr>
        <p:style>
          <a:lnRef idx="1">
            <a:schemeClr val="accent1"/>
          </a:lnRef>
          <a:fillRef idx="0">
            <a:schemeClr val="accent1"/>
          </a:fillRef>
          <a:effectRef idx="0">
            <a:schemeClr val="accent1"/>
          </a:effectRef>
          <a:fontRef idx="minor">
            <a:schemeClr val="tx1"/>
          </a:fontRef>
        </p:style>
      </p:cxnSp>
      <p:sp>
        <p:nvSpPr>
          <p:cNvPr id="19" name="Rectangle 14"/>
          <p:cNvSpPr>
            <a:spLocks noChangeArrowheads="1"/>
          </p:cNvSpPr>
          <p:nvPr userDrawn="1"/>
        </p:nvSpPr>
        <p:spPr bwMode="auto">
          <a:xfrm>
            <a:off x="6709465" y="6421645"/>
            <a:ext cx="4165600" cy="19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03" tIns="43696" rIns="87403" bIns="4369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en-US" altLang="en-US" sz="794" b="0" i="0" dirty="0">
                <a:solidFill>
                  <a:schemeClr val="bg1"/>
                </a:solidFill>
                <a:latin typeface="Myriad Pro Light" pitchFamily="34" charset="0"/>
              </a:rPr>
              <a:t>For Financial Advisor Use Only. Not for Distribution to the Public.</a:t>
            </a:r>
          </a:p>
        </p:txBody>
      </p:sp>
      <p:sp>
        <p:nvSpPr>
          <p:cNvPr id="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5"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6"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7"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8"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9"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0"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1"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5"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16"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0"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1"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3"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4"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5"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6"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7"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8"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29"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0"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1"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3"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4"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5"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6"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7"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8"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39"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0"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1"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2"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3"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4"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5"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6"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7"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
        <p:nvSpPr>
          <p:cNvPr id="48" name="Slide Number Placeholder 1"/>
          <p:cNvSpPr>
            <a:spLocks noGrp="1" noChangeAspect="1"/>
          </p:cNvSpPr>
          <p:nvPr>
            <p:ph type="sldNum" sz="quarter" idx="4"/>
          </p:nvPr>
        </p:nvSpPr>
        <p:spPr>
          <a:xfrm>
            <a:off x="11141364" y="6429376"/>
            <a:ext cx="404091" cy="210110"/>
          </a:xfrm>
          <a:prstGeom prst="rect">
            <a:avLst/>
          </a:prstGeom>
        </p:spPr>
        <p:txBody>
          <a:bodyPr vert="horz" wrap="none" lIns="91440" tIns="45720" rIns="91440" bIns="45720" rtlCol="0" anchor="ctr">
            <a:noAutofit/>
          </a:bodyPr>
          <a:lstStyle>
            <a:lvl1pPr algn="r">
              <a:defRPr sz="794">
                <a:solidFill>
                  <a:srgbClr val="000000"/>
                </a:solidFill>
                <a:latin typeface="Myriad Pro Light" panose="020B0403030403020204" pitchFamily="34" charset="0"/>
              </a:defRPr>
            </a:lvl1pPr>
          </a:lstStyle>
          <a:p>
            <a:fld id="{CE1EC010-4D20-4230-86C9-2430D8FBEAD1}" type="slidenum">
              <a:rPr lang="en-US" sz="794" smtClean="0">
                <a:solidFill>
                  <a:srgbClr val="000000"/>
                </a:solidFill>
                <a:latin typeface="Myriad Pro Light"/>
              </a:rPr>
              <a:pPr/>
              <a:t>‹#›</a:t>
            </a:fld>
            <a:endParaRPr lang="en-US" sz="794" dirty="0">
              <a:latin typeface="Myriad Pro Light"/>
            </a:endParaRPr>
          </a:p>
        </p:txBody>
      </p:sp>
    </p:spTree>
    <p:extLst>
      <p:ext uri="{BB962C8B-B14F-4D97-AF65-F5344CB8AC3E}">
        <p14:creationId xmlns:p14="http://schemas.microsoft.com/office/powerpoint/2010/main" val="3399202004"/>
      </p:ext>
    </p:extLst>
  </p:cSld>
  <p:clrMap bg1="lt1" tx1="dk1" bg2="lt2" tx2="dk2" accent1="accent1" accent2="accent2" accent3="accent3" accent4="accent4" accent5="accent5" accent6="accent6" hlink="hlink" folHlink="folHlink"/>
  <p:sldLayoutIdLst>
    <p:sldLayoutId id="2147483684" r:id="rId1"/>
    <p:sldLayoutId id="2147483685" r:id="rId2"/>
  </p:sldLayoutIdLst>
  <p:hf/>
  <p:txStyles>
    <p:titleStyle>
      <a:lvl1pPr algn="ctr" defTabSz="914295" rtl="0" eaLnBrk="1" latinLnBrk="0" hangingPunct="1">
        <a:spcBef>
          <a:spcPct val="0"/>
        </a:spcBef>
        <a:buNone/>
        <a:defRPr sz="4400" kern="1200">
          <a:solidFill>
            <a:schemeClr val="tx1"/>
          </a:solidFill>
          <a:latin typeface="+mj-lt"/>
          <a:ea typeface="+mj-ea"/>
          <a:cs typeface="+mj-cs"/>
        </a:defRPr>
      </a:lvl1pPr>
    </p:titleStyle>
    <p:bodyStyle>
      <a:lvl1pPr marL="342861" indent="-342861" algn="l" defTabSz="91429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65" indent="-285717" algn="l" defTabSz="91429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70" indent="-228574" algn="l" defTabSz="91429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18" indent="-228574" algn="l" defTabSz="914295"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4pPr>
      <a:lvl5pPr marL="2057165" indent="-228574" algn="l" defTabSz="914295"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5pPr>
      <a:lvl6pPr marL="2514313" indent="-228574" algn="l" defTabSz="914295"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6pPr>
      <a:lvl7pPr marL="2971460" indent="-228574" algn="l" defTabSz="914295"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7pPr>
      <a:lvl8pPr marL="3428609" indent="-228574" algn="l" defTabSz="914295"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8pPr>
      <a:lvl9pPr marL="3885757" indent="-228574" algn="l" defTabSz="914295"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295" rtl="0" eaLnBrk="1" latinLnBrk="0" hangingPunct="1">
        <a:defRPr sz="1800" kern="1200">
          <a:solidFill>
            <a:schemeClr val="tx1"/>
          </a:solidFill>
          <a:latin typeface="+mn-lt"/>
          <a:ea typeface="+mn-ea"/>
          <a:cs typeface="+mn-cs"/>
        </a:defRPr>
      </a:lvl1pPr>
      <a:lvl2pPr marL="457148" algn="l" defTabSz="914295" rtl="0" eaLnBrk="1" latinLnBrk="0" hangingPunct="1">
        <a:defRPr sz="1800" kern="1200">
          <a:solidFill>
            <a:schemeClr val="tx1"/>
          </a:solidFill>
          <a:latin typeface="+mn-lt"/>
          <a:ea typeface="+mn-ea"/>
          <a:cs typeface="+mn-cs"/>
        </a:defRPr>
      </a:lvl2pPr>
      <a:lvl3pPr marL="914295" algn="l" defTabSz="914295" rtl="0" eaLnBrk="1" latinLnBrk="0" hangingPunct="1">
        <a:defRPr sz="1800" kern="1200">
          <a:solidFill>
            <a:schemeClr val="tx1"/>
          </a:solidFill>
          <a:latin typeface="+mn-lt"/>
          <a:ea typeface="+mn-ea"/>
          <a:cs typeface="+mn-cs"/>
        </a:defRPr>
      </a:lvl3pPr>
      <a:lvl4pPr marL="1371444" algn="l" defTabSz="914295" rtl="0" eaLnBrk="1" latinLnBrk="0" hangingPunct="1">
        <a:defRPr sz="1800" kern="1200">
          <a:solidFill>
            <a:schemeClr val="tx1"/>
          </a:solidFill>
          <a:latin typeface="+mn-lt"/>
          <a:ea typeface="+mn-ea"/>
          <a:cs typeface="+mn-cs"/>
        </a:defRPr>
      </a:lvl4pPr>
      <a:lvl5pPr marL="1828591" algn="l" defTabSz="914295" rtl="0" eaLnBrk="1" latinLnBrk="0" hangingPunct="1">
        <a:defRPr sz="1800" kern="1200">
          <a:solidFill>
            <a:schemeClr val="tx1"/>
          </a:solidFill>
          <a:latin typeface="+mn-lt"/>
          <a:ea typeface="+mn-ea"/>
          <a:cs typeface="+mn-cs"/>
        </a:defRPr>
      </a:lvl5pPr>
      <a:lvl6pPr marL="2285739" algn="l" defTabSz="914295" rtl="0" eaLnBrk="1" latinLnBrk="0" hangingPunct="1">
        <a:defRPr sz="1800" kern="1200">
          <a:solidFill>
            <a:schemeClr val="tx1"/>
          </a:solidFill>
          <a:latin typeface="+mn-lt"/>
          <a:ea typeface="+mn-ea"/>
          <a:cs typeface="+mn-cs"/>
        </a:defRPr>
      </a:lvl6pPr>
      <a:lvl7pPr marL="2742887" algn="l" defTabSz="914295" rtl="0" eaLnBrk="1" latinLnBrk="0" hangingPunct="1">
        <a:defRPr sz="1800" kern="1200">
          <a:solidFill>
            <a:schemeClr val="tx1"/>
          </a:solidFill>
          <a:latin typeface="+mn-lt"/>
          <a:ea typeface="+mn-ea"/>
          <a:cs typeface="+mn-cs"/>
        </a:defRPr>
      </a:lvl7pPr>
      <a:lvl8pPr marL="3200035" algn="l" defTabSz="914295" rtl="0" eaLnBrk="1" latinLnBrk="0" hangingPunct="1">
        <a:defRPr sz="1800" kern="1200">
          <a:solidFill>
            <a:schemeClr val="tx1"/>
          </a:solidFill>
          <a:latin typeface="+mn-lt"/>
          <a:ea typeface="+mn-ea"/>
          <a:cs typeface="+mn-cs"/>
        </a:defRPr>
      </a:lvl8pPr>
      <a:lvl9pPr marL="3657183" algn="l" defTabSz="91429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hyperlink" Target="mailto:pcarver@bpl.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mailto:pcarver@bpl.org" TargetMode="External"/><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9.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extLst>
              <a:ext uri="{BEBA8EAE-BF5A-486C-A8C5-ECC9F3942E4B}">
                <a14:imgProps xmlns:a14="http://schemas.microsoft.com/office/drawing/2010/main">
                  <a14:imgLayer r:embed="rId3">
                    <a14:imgEffect>
                      <a14:artisticPencilGrayscale/>
                    </a14:imgEffect>
                    <a14:imgEffect>
                      <a14:colorTemperature colorTemp="8464"/>
                    </a14:imgEffect>
                    <a14:imgEffect>
                      <a14:saturation sat="4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19564" y="4488873"/>
            <a:ext cx="9144000" cy="1808501"/>
          </a:xfrm>
        </p:spPr>
        <p:txBody>
          <a:bodyPr>
            <a:normAutofit/>
          </a:bodyPr>
          <a:lstStyle/>
          <a:p>
            <a:endParaRPr lang="en-US" dirty="0"/>
          </a:p>
          <a:p>
            <a:r>
              <a:rPr lang="en-US" sz="2400" dirty="0">
                <a:latin typeface="+mj-lt"/>
              </a:rPr>
              <a:t>Evelyn Arana Ortiz, Committee Chair</a:t>
            </a:r>
          </a:p>
          <a:p>
            <a:r>
              <a:rPr lang="en-US" sz="2400" dirty="0">
                <a:latin typeface="Calibri Light" panose="020F0302020204030204" pitchFamily="34" charset="0"/>
                <a:cs typeface="Calibri Light" panose="020F0302020204030204" pitchFamily="34" charset="0"/>
              </a:rPr>
              <a:t>9.19.24</a:t>
            </a:r>
          </a:p>
        </p:txBody>
      </p:sp>
      <p:sp>
        <p:nvSpPr>
          <p:cNvPr id="5" name="Title 4">
            <a:extLst>
              <a:ext uri="{FF2B5EF4-FFF2-40B4-BE49-F238E27FC236}">
                <a16:creationId xmlns:a16="http://schemas.microsoft.com/office/drawing/2014/main" id="{8EB2AA40-FD31-43ED-9862-D78F5B3C8F60}"/>
              </a:ext>
            </a:extLst>
          </p:cNvPr>
          <p:cNvSpPr>
            <a:spLocks noGrp="1"/>
          </p:cNvSpPr>
          <p:nvPr>
            <p:ph type="ctrTitle"/>
          </p:nvPr>
        </p:nvSpPr>
        <p:spPr>
          <a:xfrm>
            <a:off x="2355271" y="1706564"/>
            <a:ext cx="8405092" cy="1722436"/>
          </a:xfrm>
        </p:spPr>
        <p:txBody>
          <a:bodyPr/>
          <a:lstStyle/>
          <a:p>
            <a:r>
              <a:rPr lang="en-US" sz="4000" dirty="0">
                <a:latin typeface="+mn-lt"/>
              </a:rPr>
              <a:t>BPL Finance and Audit Committee</a:t>
            </a:r>
          </a:p>
        </p:txBody>
      </p:sp>
      <p:sp>
        <p:nvSpPr>
          <p:cNvPr id="7" name="TextBox 6">
            <a:extLst>
              <a:ext uri="{FF2B5EF4-FFF2-40B4-BE49-F238E27FC236}">
                <a16:creationId xmlns:a16="http://schemas.microsoft.com/office/drawing/2014/main" id="{EBACBF6F-16AB-41A6-A403-241BCE4D883F}"/>
              </a:ext>
            </a:extLst>
          </p:cNvPr>
          <p:cNvSpPr txBox="1"/>
          <p:nvPr/>
        </p:nvSpPr>
        <p:spPr>
          <a:xfrm>
            <a:off x="323273" y="6226030"/>
            <a:ext cx="11231418" cy="584775"/>
          </a:xfrm>
          <a:prstGeom prst="rect">
            <a:avLst/>
          </a:prstGeom>
          <a:noFill/>
        </p:spPr>
        <p:txBody>
          <a:bodyPr wrap="square" rtlCol="0">
            <a:spAutoFit/>
          </a:bodyPr>
          <a:lstStyle/>
          <a:p>
            <a:pPr algn="ctr"/>
            <a:r>
              <a:rPr lang="en-US" sz="1600" dirty="0">
                <a:solidFill>
                  <a:schemeClr val="bg1"/>
                </a:solidFill>
                <a:latin typeface="Calibri Light" panose="020F0302020204030204" pitchFamily="34" charset="0"/>
                <a:cs typeface="Calibri Light" panose="020F0302020204030204" pitchFamily="34" charset="0"/>
              </a:rPr>
              <a:t>Members of the Public may sign up for Public Comment via the CHAT by 9:00 a.m.</a:t>
            </a:r>
          </a:p>
          <a:p>
            <a:pPr algn="ctr"/>
            <a:r>
              <a:rPr lang="en-US" sz="1600" dirty="0">
                <a:solidFill>
                  <a:schemeClr val="bg1"/>
                </a:solidFill>
                <a:latin typeface="Calibri Light" panose="020F0302020204030204" pitchFamily="34" charset="0"/>
                <a:cs typeface="Calibri Light" panose="020F0302020204030204" pitchFamily="34" charset="0"/>
              </a:rPr>
              <a:t>Comments left in the chat will not be acknowledged.  written comments may be submitted to the Clerk of the Board, </a:t>
            </a:r>
            <a:r>
              <a:rPr lang="en-US" sz="1600" dirty="0">
                <a:solidFill>
                  <a:srgbClr val="FF0000"/>
                </a:solidFill>
                <a:latin typeface="Calibri Light" panose="020F0302020204030204" pitchFamily="34" charset="0"/>
                <a:cs typeface="Calibri Light" panose="020F0302020204030204" pitchFamily="34" charset="0"/>
                <a:hlinkClick r:id="rId4">
                  <a:extLst>
                    <a:ext uri="{A12FA001-AC4F-418D-AE19-62706E023703}">
                      <ahyp:hlinkClr xmlns:ahyp="http://schemas.microsoft.com/office/drawing/2018/hyperlinkcolor" val="tx"/>
                    </a:ext>
                  </a:extLst>
                </a:hlinkClick>
              </a:rPr>
              <a:t>pcarver@bpl.org</a:t>
            </a:r>
            <a:r>
              <a:rPr lang="en-US" sz="1600" dirty="0">
                <a:solidFill>
                  <a:srgbClr val="FF0000"/>
                </a:solidFill>
                <a:latin typeface="Calibri Light" panose="020F0302020204030204" pitchFamily="34" charset="0"/>
                <a:cs typeface="Calibri Light" panose="020F0302020204030204" pitchFamily="34" charset="0"/>
              </a:rPr>
              <a:t> </a:t>
            </a:r>
          </a:p>
        </p:txBody>
      </p:sp>
    </p:spTree>
    <p:extLst>
      <p:ext uri="{BB962C8B-B14F-4D97-AF65-F5344CB8AC3E}">
        <p14:creationId xmlns:p14="http://schemas.microsoft.com/office/powerpoint/2010/main" val="1439530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2649" y="1536970"/>
            <a:ext cx="7886700" cy="4730480"/>
          </a:xfrm>
        </p:spPr>
        <p:txBody>
          <a:bodyPr>
            <a:noAutofit/>
          </a:bodyPr>
          <a:lstStyle/>
          <a:p>
            <a:pPr lvl="0"/>
            <a:endParaRPr lang="en-US" sz="1600" dirty="0"/>
          </a:p>
          <a:p>
            <a:r>
              <a:rPr lang="en-US" sz="2400" dirty="0"/>
              <a:t>Total Fund Balance increased by $659 thousand</a:t>
            </a:r>
          </a:p>
          <a:p>
            <a:r>
              <a:rPr lang="en-US" sz="2400" dirty="0"/>
              <a:t>Unassigned Fund Balance = $146 thousand</a:t>
            </a:r>
          </a:p>
          <a:p>
            <a:r>
              <a:rPr lang="en-US" sz="2400" dirty="0"/>
              <a:t>Assigned Fund Balance = $3.2 million</a:t>
            </a:r>
          </a:p>
          <a:p>
            <a:r>
              <a:rPr lang="en-US" sz="2400" dirty="0"/>
              <a:t>Unassigned Fund Balance represents 1.4% of current year expenditures – assigned and unassigned combined represent 31.9%</a:t>
            </a:r>
          </a:p>
          <a:p>
            <a:r>
              <a:rPr lang="en-US" sz="2400" dirty="0"/>
              <a:t>Healthy target typically 8-16% of expenditures</a:t>
            </a:r>
          </a:p>
          <a:p>
            <a:endParaRPr lang="en-US" sz="1600" dirty="0">
              <a:solidFill>
                <a:srgbClr val="002060"/>
              </a:solidFill>
              <a:latin typeface="Arial" panose="020B0604020202020204" pitchFamily="34" charset="0"/>
              <a:cs typeface="Arial" panose="020B0604020202020204" pitchFamily="34" charset="0"/>
            </a:endParaRPr>
          </a:p>
          <a:p>
            <a:pPr lvl="0"/>
            <a:endParaRPr lang="en-US" sz="1600" dirty="0">
              <a:solidFill>
                <a:srgbClr val="002060"/>
              </a:solidFill>
            </a:endParaRPr>
          </a:p>
        </p:txBody>
      </p:sp>
      <p:sp>
        <p:nvSpPr>
          <p:cNvPr id="4" name="Title 3"/>
          <p:cNvSpPr>
            <a:spLocks noGrp="1"/>
          </p:cNvSpPr>
          <p:nvPr>
            <p:ph type="title"/>
          </p:nvPr>
        </p:nvSpPr>
        <p:spPr/>
        <p:txBody>
          <a:bodyPr>
            <a:normAutofit/>
          </a:bodyPr>
          <a:lstStyle/>
          <a:p>
            <a:r>
              <a:rPr lang="en-US" dirty="0"/>
              <a:t>General Fund</a:t>
            </a:r>
          </a:p>
        </p:txBody>
      </p:sp>
      <p:sp>
        <p:nvSpPr>
          <p:cNvPr id="5" name="Slide Number Placeholder 4"/>
          <p:cNvSpPr>
            <a:spLocks noGrp="1"/>
          </p:cNvSpPr>
          <p:nvPr>
            <p:ph type="sldNum" sz="quarter" idx="12"/>
          </p:nvPr>
        </p:nvSpPr>
        <p:spPr/>
        <p:txBody>
          <a:bodyPr/>
          <a:lstStyle/>
          <a:p>
            <a:fld id="{79F71FD0-0F20-426D-9EE7-73F84177955F}" type="slidenum">
              <a:rPr lang="en-US" smtClean="0"/>
              <a:pPr/>
              <a:t>10</a:t>
            </a:fld>
            <a:endParaRPr lang="en-US"/>
          </a:p>
        </p:txBody>
      </p:sp>
      <p:sp>
        <p:nvSpPr>
          <p:cNvPr id="13" name="TextBox 12"/>
          <p:cNvSpPr txBox="1"/>
          <p:nvPr/>
        </p:nvSpPr>
        <p:spPr>
          <a:xfrm>
            <a:off x="7072015" y="1186506"/>
            <a:ext cx="2104099" cy="584968"/>
          </a:xfrm>
          <a:prstGeom prst="rect">
            <a:avLst/>
          </a:prstGeom>
          <a:noFill/>
        </p:spPr>
        <p:txBody>
          <a:bodyPr wrap="square" rtlCol="0">
            <a:spAutoFit/>
          </a:bodyPr>
          <a:lstStyle/>
          <a:p>
            <a:pPr marL="0" lvl="1" algn="ctr">
              <a:lnSpc>
                <a:spcPts val="2000"/>
              </a:lnSpc>
              <a:buClr>
                <a:srgbClr val="00A0AF"/>
              </a:buClr>
              <a:buSzPct val="80000"/>
            </a:pPr>
            <a:r>
              <a:rPr lang="en-US" sz="1500" dirty="0">
                <a:solidFill>
                  <a:schemeClr val="bg1"/>
                </a:solidFill>
                <a:cs typeface="Calibri" panose="020F0502020204030204" pitchFamily="34" charset="0"/>
              </a:rPr>
              <a:t> </a:t>
            </a:r>
            <a:br>
              <a:rPr lang="en-US" sz="1500" dirty="0">
                <a:solidFill>
                  <a:schemeClr val="bg1"/>
                </a:solidFill>
                <a:cs typeface="Calibri" panose="020F0502020204030204" pitchFamily="34" charset="0"/>
              </a:rPr>
            </a:br>
            <a:r>
              <a:rPr lang="en-US" sz="1500" dirty="0">
                <a:solidFill>
                  <a:schemeClr val="bg1"/>
                </a:solidFill>
                <a:cs typeface="Calibri" panose="020F0502020204030204" pitchFamily="34" charset="0"/>
              </a:rPr>
              <a:t>U.S. Presence</a:t>
            </a:r>
          </a:p>
        </p:txBody>
      </p:sp>
      <p:sp>
        <p:nvSpPr>
          <p:cNvPr id="19" name="Title 1"/>
          <p:cNvSpPr txBox="1">
            <a:spLocks/>
          </p:cNvSpPr>
          <p:nvPr/>
        </p:nvSpPr>
        <p:spPr>
          <a:xfrm>
            <a:off x="2057400" y="427038"/>
            <a:ext cx="8229600" cy="868362"/>
          </a:xfrm>
          <a:prstGeom prst="rect">
            <a:avLst/>
          </a:prstGeom>
        </p:spPr>
        <p:txBody>
          <a:bodyPr vert="horz" lIns="91440" tIns="45720" rIns="91440" bIns="45720" rtlCol="0" anchor="ctr" anchorCtr="0">
            <a:normAutofit/>
          </a:bodyPr>
          <a:lstStyle>
            <a:lvl1pPr algn="l" defTabSz="914400" rtl="0" eaLnBrk="1" latinLnBrk="0" hangingPunct="1">
              <a:spcBef>
                <a:spcPct val="0"/>
              </a:spcBef>
              <a:buNone/>
              <a:defRPr lang="en-US" sz="2200" b="1" kern="1200">
                <a:solidFill>
                  <a:srgbClr val="00A0AF"/>
                </a:solidFill>
                <a:latin typeface="+mj-lt"/>
                <a:ea typeface="+mj-ea"/>
                <a:cs typeface="+mj-cs"/>
              </a:defRPr>
            </a:lvl1pPr>
          </a:lstStyle>
          <a:p>
            <a:endParaRPr lang="en-US" sz="3200" dirty="0"/>
          </a:p>
        </p:txBody>
      </p:sp>
    </p:spTree>
    <p:extLst>
      <p:ext uri="{BB962C8B-B14F-4D97-AF65-F5344CB8AC3E}">
        <p14:creationId xmlns:p14="http://schemas.microsoft.com/office/powerpoint/2010/main" val="34316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2649" y="1536970"/>
            <a:ext cx="7886700" cy="4730480"/>
          </a:xfrm>
        </p:spPr>
        <p:txBody>
          <a:bodyPr>
            <a:noAutofit/>
          </a:bodyPr>
          <a:lstStyle/>
          <a:p>
            <a:pPr lvl="0"/>
            <a:endParaRPr lang="en-US" sz="1600" dirty="0"/>
          </a:p>
          <a:p>
            <a:endParaRPr lang="en-US" sz="1600" dirty="0">
              <a:solidFill>
                <a:srgbClr val="002060"/>
              </a:solidFill>
              <a:latin typeface="Arial" panose="020B0604020202020204" pitchFamily="34" charset="0"/>
              <a:cs typeface="Arial" panose="020B0604020202020204" pitchFamily="34" charset="0"/>
            </a:endParaRPr>
          </a:p>
          <a:p>
            <a:pPr lvl="0"/>
            <a:endParaRPr lang="en-US" sz="1600" dirty="0">
              <a:solidFill>
                <a:srgbClr val="002060"/>
              </a:solidFill>
            </a:endParaRPr>
          </a:p>
        </p:txBody>
      </p:sp>
      <p:sp>
        <p:nvSpPr>
          <p:cNvPr id="4" name="Title 3"/>
          <p:cNvSpPr>
            <a:spLocks noGrp="1"/>
          </p:cNvSpPr>
          <p:nvPr>
            <p:ph type="title"/>
          </p:nvPr>
        </p:nvSpPr>
        <p:spPr/>
        <p:txBody>
          <a:bodyPr>
            <a:normAutofit/>
          </a:bodyPr>
          <a:lstStyle/>
          <a:p>
            <a:r>
              <a:rPr lang="en-US" dirty="0"/>
              <a:t>Fund Balance: Last Seven Years</a:t>
            </a:r>
          </a:p>
        </p:txBody>
      </p:sp>
      <p:sp>
        <p:nvSpPr>
          <p:cNvPr id="5" name="Slide Number Placeholder 4"/>
          <p:cNvSpPr>
            <a:spLocks noGrp="1"/>
          </p:cNvSpPr>
          <p:nvPr>
            <p:ph type="sldNum" sz="quarter" idx="12"/>
          </p:nvPr>
        </p:nvSpPr>
        <p:spPr/>
        <p:txBody>
          <a:bodyPr/>
          <a:lstStyle/>
          <a:p>
            <a:fld id="{79F71FD0-0F20-426D-9EE7-73F84177955F}" type="slidenum">
              <a:rPr lang="en-US" smtClean="0"/>
              <a:pPr/>
              <a:t>11</a:t>
            </a:fld>
            <a:endParaRPr lang="en-US" dirty="0"/>
          </a:p>
        </p:txBody>
      </p:sp>
      <p:sp>
        <p:nvSpPr>
          <p:cNvPr id="13" name="TextBox 12"/>
          <p:cNvSpPr txBox="1"/>
          <p:nvPr/>
        </p:nvSpPr>
        <p:spPr>
          <a:xfrm>
            <a:off x="7072015" y="1186506"/>
            <a:ext cx="2104099" cy="584968"/>
          </a:xfrm>
          <a:prstGeom prst="rect">
            <a:avLst/>
          </a:prstGeom>
          <a:noFill/>
        </p:spPr>
        <p:txBody>
          <a:bodyPr wrap="square" rtlCol="0">
            <a:spAutoFit/>
          </a:bodyPr>
          <a:lstStyle/>
          <a:p>
            <a:pPr marL="0" lvl="1" algn="ctr">
              <a:lnSpc>
                <a:spcPts val="2000"/>
              </a:lnSpc>
              <a:buClr>
                <a:srgbClr val="00A0AF"/>
              </a:buClr>
              <a:buSzPct val="80000"/>
            </a:pPr>
            <a:r>
              <a:rPr lang="en-US" sz="1500" dirty="0">
                <a:solidFill>
                  <a:schemeClr val="bg1"/>
                </a:solidFill>
                <a:cs typeface="Calibri" panose="020F0502020204030204" pitchFamily="34" charset="0"/>
              </a:rPr>
              <a:t> </a:t>
            </a:r>
            <a:br>
              <a:rPr lang="en-US" sz="1500" dirty="0">
                <a:solidFill>
                  <a:schemeClr val="bg1"/>
                </a:solidFill>
                <a:cs typeface="Calibri" panose="020F0502020204030204" pitchFamily="34" charset="0"/>
              </a:rPr>
            </a:br>
            <a:r>
              <a:rPr lang="en-US" sz="1500" dirty="0">
                <a:solidFill>
                  <a:schemeClr val="bg1"/>
                </a:solidFill>
                <a:cs typeface="Calibri" panose="020F0502020204030204" pitchFamily="34" charset="0"/>
              </a:rPr>
              <a:t>U.S. Presence</a:t>
            </a:r>
          </a:p>
        </p:txBody>
      </p:sp>
      <p:sp>
        <p:nvSpPr>
          <p:cNvPr id="16" name="TextBox 15"/>
          <p:cNvSpPr txBox="1"/>
          <p:nvPr/>
        </p:nvSpPr>
        <p:spPr>
          <a:xfrm>
            <a:off x="7250804" y="3476553"/>
            <a:ext cx="2219528" cy="307777"/>
          </a:xfrm>
          <a:prstGeom prst="rect">
            <a:avLst/>
          </a:prstGeom>
          <a:noFill/>
        </p:spPr>
        <p:txBody>
          <a:bodyPr wrap="square" rtlCol="0">
            <a:spAutoFit/>
          </a:bodyPr>
          <a:lstStyle/>
          <a:p>
            <a:pPr algn="ctr">
              <a:spcAft>
                <a:spcPts val="900"/>
              </a:spcAft>
              <a:buClr>
                <a:srgbClr val="00A0AF"/>
              </a:buClr>
              <a:buSzPct val="80000"/>
            </a:pPr>
            <a:r>
              <a:rPr lang="en-US" sz="1400" dirty="0">
                <a:solidFill>
                  <a:schemeClr val="bg1"/>
                </a:solidFill>
              </a:rPr>
              <a:t>Peer Reviewed</a:t>
            </a:r>
            <a:endParaRPr lang="en-US" sz="1500" dirty="0">
              <a:solidFill>
                <a:schemeClr val="bg1"/>
              </a:solidFill>
            </a:endParaRPr>
          </a:p>
        </p:txBody>
      </p:sp>
      <p:sp>
        <p:nvSpPr>
          <p:cNvPr id="19" name="Title 1"/>
          <p:cNvSpPr txBox="1">
            <a:spLocks/>
          </p:cNvSpPr>
          <p:nvPr/>
        </p:nvSpPr>
        <p:spPr>
          <a:xfrm>
            <a:off x="2057400" y="427038"/>
            <a:ext cx="8229600" cy="868362"/>
          </a:xfrm>
          <a:prstGeom prst="rect">
            <a:avLst/>
          </a:prstGeom>
        </p:spPr>
        <p:txBody>
          <a:bodyPr vert="horz" lIns="91440" tIns="45720" rIns="91440" bIns="45720" rtlCol="0" anchor="ctr" anchorCtr="0">
            <a:normAutofit/>
          </a:bodyPr>
          <a:lstStyle>
            <a:lvl1pPr algn="l" defTabSz="914400" rtl="0" eaLnBrk="1" latinLnBrk="0" hangingPunct="1">
              <a:spcBef>
                <a:spcPct val="0"/>
              </a:spcBef>
              <a:buNone/>
              <a:defRPr lang="en-US" sz="2200" b="1" kern="1200">
                <a:solidFill>
                  <a:srgbClr val="00A0AF"/>
                </a:solidFill>
                <a:latin typeface="+mj-lt"/>
                <a:ea typeface="+mj-ea"/>
                <a:cs typeface="+mj-cs"/>
              </a:defRPr>
            </a:lvl1pPr>
          </a:lstStyle>
          <a:p>
            <a:endParaRPr lang="en-US" sz="3200" dirty="0"/>
          </a:p>
        </p:txBody>
      </p:sp>
      <p:graphicFrame>
        <p:nvGraphicFramePr>
          <p:cNvPr id="2" name="Chart 1">
            <a:extLst>
              <a:ext uri="{FF2B5EF4-FFF2-40B4-BE49-F238E27FC236}">
                <a16:creationId xmlns:a16="http://schemas.microsoft.com/office/drawing/2014/main" id="{A65CB0CE-613A-49AE-AC22-B3A39F0E607F}"/>
              </a:ext>
            </a:extLst>
          </p:cNvPr>
          <p:cNvGraphicFramePr>
            <a:graphicFrameLocks/>
          </p:cNvGraphicFramePr>
          <p:nvPr/>
        </p:nvGraphicFramePr>
        <p:xfrm>
          <a:off x="2152650" y="1837190"/>
          <a:ext cx="7483505" cy="41861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12177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2649" y="1536970"/>
            <a:ext cx="7886700" cy="4730480"/>
          </a:xfrm>
        </p:spPr>
        <p:txBody>
          <a:bodyPr>
            <a:noAutofit/>
          </a:bodyPr>
          <a:lstStyle/>
          <a:p>
            <a:pPr lvl="0"/>
            <a:endParaRPr lang="en-US" sz="1600" dirty="0"/>
          </a:p>
          <a:p>
            <a:pPr>
              <a:tabLst>
                <a:tab pos="739775" algn="l"/>
              </a:tabLst>
            </a:pPr>
            <a:r>
              <a:rPr lang="en-US" sz="2400" dirty="0" err="1"/>
              <a:t>Yellowbook</a:t>
            </a:r>
            <a:r>
              <a:rPr lang="en-US" sz="2400" dirty="0"/>
              <a:t> audit includes a review internal controls over significant transaction cycles.</a:t>
            </a:r>
          </a:p>
          <a:p>
            <a:pPr>
              <a:tabLst>
                <a:tab pos="739775" algn="l"/>
              </a:tabLst>
            </a:pPr>
            <a:endParaRPr lang="en-US" sz="2400" dirty="0"/>
          </a:p>
          <a:p>
            <a:pPr>
              <a:tabLst>
                <a:tab pos="739775" algn="l"/>
              </a:tabLst>
            </a:pPr>
            <a:r>
              <a:rPr lang="en-US" sz="2400" dirty="0"/>
              <a:t>No material findings</a:t>
            </a:r>
          </a:p>
          <a:p>
            <a:endParaRPr lang="en-US" sz="1600" dirty="0">
              <a:solidFill>
                <a:srgbClr val="002060"/>
              </a:solidFill>
              <a:latin typeface="Arial" panose="020B0604020202020204" pitchFamily="34" charset="0"/>
              <a:cs typeface="Arial" panose="020B0604020202020204" pitchFamily="34" charset="0"/>
            </a:endParaRPr>
          </a:p>
          <a:p>
            <a:pPr lvl="0"/>
            <a:endParaRPr lang="en-US" sz="1600" dirty="0">
              <a:solidFill>
                <a:srgbClr val="002060"/>
              </a:solidFill>
            </a:endParaRPr>
          </a:p>
        </p:txBody>
      </p:sp>
      <p:sp>
        <p:nvSpPr>
          <p:cNvPr id="4" name="Title 3"/>
          <p:cNvSpPr>
            <a:spLocks noGrp="1"/>
          </p:cNvSpPr>
          <p:nvPr>
            <p:ph type="title"/>
          </p:nvPr>
        </p:nvSpPr>
        <p:spPr/>
        <p:txBody>
          <a:bodyPr>
            <a:normAutofit/>
          </a:bodyPr>
          <a:lstStyle/>
          <a:p>
            <a:r>
              <a:rPr lang="en-US" dirty="0"/>
              <a:t>Findings, Recommendations and Other</a:t>
            </a:r>
          </a:p>
        </p:txBody>
      </p:sp>
      <p:sp>
        <p:nvSpPr>
          <p:cNvPr id="5" name="Slide Number Placeholder 4"/>
          <p:cNvSpPr>
            <a:spLocks noGrp="1"/>
          </p:cNvSpPr>
          <p:nvPr>
            <p:ph type="sldNum" sz="quarter" idx="12"/>
          </p:nvPr>
        </p:nvSpPr>
        <p:spPr/>
        <p:txBody>
          <a:bodyPr/>
          <a:lstStyle/>
          <a:p>
            <a:fld id="{79F71FD0-0F20-426D-9EE7-73F84177955F}" type="slidenum">
              <a:rPr lang="en-US" smtClean="0"/>
              <a:pPr/>
              <a:t>12</a:t>
            </a:fld>
            <a:endParaRPr lang="en-US"/>
          </a:p>
        </p:txBody>
      </p:sp>
      <p:sp>
        <p:nvSpPr>
          <p:cNvPr id="13" name="TextBox 12"/>
          <p:cNvSpPr txBox="1"/>
          <p:nvPr/>
        </p:nvSpPr>
        <p:spPr>
          <a:xfrm>
            <a:off x="7072015" y="1186506"/>
            <a:ext cx="2104099" cy="584968"/>
          </a:xfrm>
          <a:prstGeom prst="rect">
            <a:avLst/>
          </a:prstGeom>
          <a:noFill/>
        </p:spPr>
        <p:txBody>
          <a:bodyPr wrap="square" rtlCol="0">
            <a:spAutoFit/>
          </a:bodyPr>
          <a:lstStyle/>
          <a:p>
            <a:pPr marL="0" lvl="1" algn="ctr">
              <a:lnSpc>
                <a:spcPts val="2000"/>
              </a:lnSpc>
              <a:buClr>
                <a:srgbClr val="00A0AF"/>
              </a:buClr>
              <a:buSzPct val="80000"/>
            </a:pPr>
            <a:r>
              <a:rPr lang="en-US" sz="1500" dirty="0">
                <a:solidFill>
                  <a:schemeClr val="bg1"/>
                </a:solidFill>
                <a:cs typeface="Calibri" panose="020F0502020204030204" pitchFamily="34" charset="0"/>
              </a:rPr>
              <a:t> </a:t>
            </a:r>
            <a:br>
              <a:rPr lang="en-US" sz="1500" dirty="0">
                <a:solidFill>
                  <a:schemeClr val="bg1"/>
                </a:solidFill>
                <a:cs typeface="Calibri" panose="020F0502020204030204" pitchFamily="34" charset="0"/>
              </a:rPr>
            </a:br>
            <a:r>
              <a:rPr lang="en-US" sz="1500" dirty="0">
                <a:solidFill>
                  <a:schemeClr val="bg1"/>
                </a:solidFill>
                <a:cs typeface="Calibri" panose="020F0502020204030204" pitchFamily="34" charset="0"/>
              </a:rPr>
              <a:t>U.S. Presence</a:t>
            </a:r>
          </a:p>
        </p:txBody>
      </p:sp>
      <p:sp>
        <p:nvSpPr>
          <p:cNvPr id="19" name="Title 1"/>
          <p:cNvSpPr txBox="1">
            <a:spLocks/>
          </p:cNvSpPr>
          <p:nvPr/>
        </p:nvSpPr>
        <p:spPr>
          <a:xfrm>
            <a:off x="2057400" y="427038"/>
            <a:ext cx="8229600" cy="868362"/>
          </a:xfrm>
          <a:prstGeom prst="rect">
            <a:avLst/>
          </a:prstGeom>
        </p:spPr>
        <p:txBody>
          <a:bodyPr vert="horz" lIns="91440" tIns="45720" rIns="91440" bIns="45720" rtlCol="0" anchor="ctr" anchorCtr="0">
            <a:normAutofit/>
          </a:bodyPr>
          <a:lstStyle>
            <a:lvl1pPr algn="l" defTabSz="914400" rtl="0" eaLnBrk="1" latinLnBrk="0" hangingPunct="1">
              <a:spcBef>
                <a:spcPct val="0"/>
              </a:spcBef>
              <a:buNone/>
              <a:defRPr lang="en-US" sz="2200" b="1" kern="1200">
                <a:solidFill>
                  <a:srgbClr val="00A0AF"/>
                </a:solidFill>
                <a:latin typeface="+mj-lt"/>
                <a:ea typeface="+mj-ea"/>
                <a:cs typeface="+mj-cs"/>
              </a:defRPr>
            </a:lvl1pPr>
          </a:lstStyle>
          <a:p>
            <a:endParaRPr lang="en-US" sz="3200" dirty="0"/>
          </a:p>
        </p:txBody>
      </p:sp>
    </p:spTree>
    <p:extLst>
      <p:ext uri="{BB962C8B-B14F-4D97-AF65-F5344CB8AC3E}">
        <p14:creationId xmlns:p14="http://schemas.microsoft.com/office/powerpoint/2010/main" val="861112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88B75F2-422D-42DB-B5CB-9FDA1BE186BF}" type="slidenum">
              <a:rPr lang="en-US" smtClean="0"/>
              <a:pPr/>
              <a:t>13</a:t>
            </a:fld>
            <a:endParaRPr lang="en-US"/>
          </a:p>
        </p:txBody>
      </p:sp>
      <p:sp>
        <p:nvSpPr>
          <p:cNvPr id="3" name="TextBox 2"/>
          <p:cNvSpPr txBox="1"/>
          <p:nvPr/>
        </p:nvSpPr>
        <p:spPr>
          <a:xfrm>
            <a:off x="5076416" y="6268636"/>
            <a:ext cx="2038084" cy="307777"/>
          </a:xfrm>
          <a:prstGeom prst="rect">
            <a:avLst/>
          </a:prstGeom>
          <a:noFill/>
        </p:spPr>
        <p:txBody>
          <a:bodyPr wrap="square" rtlCol="0">
            <a:spAutoFit/>
          </a:bodyPr>
          <a:lstStyle/>
          <a:p>
            <a:pPr algn="ctr"/>
            <a:r>
              <a:rPr lang="en-US" sz="1400" b="1" dirty="0">
                <a:solidFill>
                  <a:srgbClr val="009BA9"/>
                </a:solidFill>
                <a:latin typeface="Arial" panose="020B0604020202020204" pitchFamily="34" charset="0"/>
                <a:cs typeface="Arial" panose="020B0604020202020204" pitchFamily="34" charset="0"/>
              </a:rPr>
              <a:t>marcumllp.com</a:t>
            </a:r>
          </a:p>
        </p:txBody>
      </p:sp>
      <p:sp>
        <p:nvSpPr>
          <p:cNvPr id="5" name="TextBox 4"/>
          <p:cNvSpPr txBox="1"/>
          <p:nvPr/>
        </p:nvSpPr>
        <p:spPr>
          <a:xfrm>
            <a:off x="2128297" y="2787710"/>
            <a:ext cx="7934325" cy="1107996"/>
          </a:xfrm>
          <a:prstGeom prst="rect">
            <a:avLst/>
          </a:prstGeom>
          <a:noFill/>
        </p:spPr>
        <p:txBody>
          <a:bodyPr wrap="square" rtlCol="0">
            <a:spAutoFit/>
          </a:bodyPr>
          <a:lstStyle/>
          <a:p>
            <a:pPr algn="ctr"/>
            <a:r>
              <a:rPr lang="en-US" sz="6600" b="1" spc="-400" dirty="0">
                <a:latin typeface="Arial" panose="020B0604020202020204" pitchFamily="34" charset="0"/>
                <a:cs typeface="Arial" panose="020B0604020202020204" pitchFamily="34" charset="0"/>
              </a:rPr>
              <a:t>Thank </a:t>
            </a:r>
            <a:r>
              <a:rPr lang="en-US" sz="6600" b="1" spc="-400" dirty="0">
                <a:solidFill>
                  <a:srgbClr val="0099A9"/>
                </a:solidFill>
                <a:latin typeface="Arial" panose="020B0604020202020204" pitchFamily="34" charset="0"/>
                <a:cs typeface="Arial" panose="020B0604020202020204" pitchFamily="34" charset="0"/>
              </a:rPr>
              <a:t>you!</a:t>
            </a:r>
          </a:p>
        </p:txBody>
      </p:sp>
      <p:pic>
        <p:nvPicPr>
          <p:cNvPr id="13" name="Picture 12" descr="S:\BUSINESS\Marketing\Common\NATIONAL\LOGOS\Marcum logos\marcum ONLY logo - 2c - PMS 320.eps"/>
          <p:cNvPicPr>
            <a:picLocks noChangeAspect="1" noChangeArrowheads="1"/>
          </p:cNvPicPr>
          <p:nvPr/>
        </p:nvPicPr>
        <p:blipFill>
          <a:blip r:embed="rId2" cstate="print"/>
          <a:stretch>
            <a:fillRect/>
          </a:stretch>
        </p:blipFill>
        <p:spPr bwMode="auto">
          <a:xfrm>
            <a:off x="4906569" y="5045822"/>
            <a:ext cx="2377779" cy="619327"/>
          </a:xfrm>
          <a:prstGeom prst="rect">
            <a:avLst/>
          </a:prstGeom>
          <a:noFill/>
        </p:spPr>
      </p:pic>
      <p:sp>
        <p:nvSpPr>
          <p:cNvPr id="9" name="Freeform 8"/>
          <p:cNvSpPr/>
          <p:nvPr/>
        </p:nvSpPr>
        <p:spPr>
          <a:xfrm rot="2700000">
            <a:off x="5009639" y="-762936"/>
            <a:ext cx="1525873" cy="1525873"/>
          </a:xfrm>
          <a:custGeom>
            <a:avLst/>
            <a:gdLst>
              <a:gd name="connsiteX0" fmla="*/ 0 w 1525873"/>
              <a:gd name="connsiteY0" fmla="*/ 1525873 h 1525873"/>
              <a:gd name="connsiteX1" fmla="*/ 161180 w 1525873"/>
              <a:gd name="connsiteY1" fmla="*/ 1364693 h 1525873"/>
              <a:gd name="connsiteX2" fmla="*/ 1364693 w 1525873"/>
              <a:gd name="connsiteY2" fmla="*/ 1364693 h 1525873"/>
              <a:gd name="connsiteX3" fmla="*/ 1364693 w 1525873"/>
              <a:gd name="connsiteY3" fmla="*/ 161180 h 1525873"/>
              <a:gd name="connsiteX4" fmla="*/ 1525873 w 1525873"/>
              <a:gd name="connsiteY4" fmla="*/ 0 h 1525873"/>
              <a:gd name="connsiteX5" fmla="*/ 1525873 w 1525873"/>
              <a:gd name="connsiteY5" fmla="*/ 1525873 h 152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5873" h="1525873">
                <a:moveTo>
                  <a:pt x="0" y="1525873"/>
                </a:moveTo>
                <a:lnTo>
                  <a:pt x="161180" y="1364693"/>
                </a:lnTo>
                <a:lnTo>
                  <a:pt x="1364693" y="1364693"/>
                </a:lnTo>
                <a:lnTo>
                  <a:pt x="1364693" y="161180"/>
                </a:lnTo>
                <a:lnTo>
                  <a:pt x="1525873" y="0"/>
                </a:lnTo>
                <a:lnTo>
                  <a:pt x="1525873" y="152587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eaLnBrk="1" fontAlgn="auto" hangingPunct="1">
              <a:spcBef>
                <a:spcPts val="0"/>
              </a:spcBef>
              <a:spcAft>
                <a:spcPts val="0"/>
              </a:spcAft>
              <a:defRPr/>
            </a:pPr>
            <a:endParaRPr lang="en-US" sz="1800" dirty="0">
              <a:solidFill>
                <a:schemeClr val="tx1"/>
              </a:solidFill>
              <a:latin typeface="Arial" panose="020B0604020202020204" pitchFamily="34" charset="0"/>
            </a:endParaRPr>
          </a:p>
        </p:txBody>
      </p:sp>
      <p:sp>
        <p:nvSpPr>
          <p:cNvPr id="10" name="Freeform 9"/>
          <p:cNvSpPr/>
          <p:nvPr/>
        </p:nvSpPr>
        <p:spPr>
          <a:xfrm>
            <a:off x="5303344" y="0"/>
            <a:ext cx="3255336" cy="1627668"/>
          </a:xfrm>
          <a:custGeom>
            <a:avLst/>
            <a:gdLst>
              <a:gd name="connsiteX0" fmla="*/ 0 w 3255336"/>
              <a:gd name="connsiteY0" fmla="*/ 0 h 1627668"/>
              <a:gd name="connsiteX1" fmla="*/ 23813 w 3255336"/>
              <a:gd name="connsiteY1" fmla="*/ 0 h 1627668"/>
              <a:gd name="connsiteX2" fmla="*/ 1627668 w 3255336"/>
              <a:gd name="connsiteY2" fmla="*/ 1603855 h 1627668"/>
              <a:gd name="connsiteX3" fmla="*/ 3231523 w 3255336"/>
              <a:gd name="connsiteY3" fmla="*/ 0 h 1627668"/>
              <a:gd name="connsiteX4" fmla="*/ 3255336 w 3255336"/>
              <a:gd name="connsiteY4" fmla="*/ 0 h 1627668"/>
              <a:gd name="connsiteX5" fmla="*/ 1627668 w 3255336"/>
              <a:gd name="connsiteY5" fmla="*/ 1627668 h 162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5336" h="1627668">
                <a:moveTo>
                  <a:pt x="0" y="0"/>
                </a:moveTo>
                <a:lnTo>
                  <a:pt x="23813" y="0"/>
                </a:lnTo>
                <a:lnTo>
                  <a:pt x="1627668" y="1603855"/>
                </a:lnTo>
                <a:lnTo>
                  <a:pt x="3231523" y="0"/>
                </a:lnTo>
                <a:lnTo>
                  <a:pt x="3255336" y="0"/>
                </a:lnTo>
                <a:lnTo>
                  <a:pt x="1627668" y="1627668"/>
                </a:lnTo>
                <a:close/>
              </a:path>
            </a:pathLst>
          </a:custGeom>
          <a:solidFill>
            <a:srgbClr val="009B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eaLnBrk="1" fontAlgn="auto" hangingPunct="1">
              <a:spcBef>
                <a:spcPts val="0"/>
              </a:spcBef>
              <a:spcAft>
                <a:spcPts val="0"/>
              </a:spcAft>
              <a:defRPr/>
            </a:pPr>
            <a:endParaRPr lang="en-US" sz="1800" dirty="0">
              <a:latin typeface="Arial" panose="020B0604020202020204" pitchFamily="34" charset="0"/>
            </a:endParaRPr>
          </a:p>
        </p:txBody>
      </p:sp>
    </p:spTree>
    <p:extLst>
      <p:ext uri="{BB962C8B-B14F-4D97-AF65-F5344CB8AC3E}">
        <p14:creationId xmlns:p14="http://schemas.microsoft.com/office/powerpoint/2010/main" val="2991318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47" y="807604"/>
            <a:ext cx="10553606" cy="400111"/>
          </a:xfrm>
        </p:spPr>
        <p:txBody>
          <a:bodyPr/>
          <a:lstStyle/>
          <a:p>
            <a:pPr marR="0" lvl="0">
              <a:spcBef>
                <a:spcPts val="0"/>
              </a:spcBef>
              <a:spcAft>
                <a:spcPts val="0"/>
              </a:spcAft>
              <a:buSzPts val="1100"/>
            </a:pPr>
            <a:r>
              <a:rPr lang="en-US" sz="2000" b="1" spc="-10" dirty="0">
                <a:effectLst/>
                <a:latin typeface="+mj-lt"/>
                <a:ea typeface="Times New Roman" panose="02020603050405020304" pitchFamily="18" charset="0"/>
                <a:cs typeface="Times New Roman" panose="02020603050405020304" pitchFamily="18" charset="0"/>
              </a:rPr>
              <a:t>Recommendation VOTE of the Draft Audited Financial Statements for FY24</a:t>
            </a:r>
            <a:endParaRPr lang="en-US" sz="2000" spc="-10" dirty="0">
              <a:effectLst/>
              <a:latin typeface="+mj-lt"/>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5D082AF-12AC-439F-9A8A-1ACD5D1AFEE5}"/>
              </a:ext>
            </a:extLst>
          </p:cNvPr>
          <p:cNvSpPr txBox="1"/>
          <p:nvPr/>
        </p:nvSpPr>
        <p:spPr>
          <a:xfrm>
            <a:off x="0" y="2116460"/>
            <a:ext cx="10026248" cy="1429622"/>
          </a:xfrm>
          <a:prstGeom prst="rect">
            <a:avLst/>
          </a:prstGeom>
          <a:noFill/>
        </p:spPr>
        <p:txBody>
          <a:bodyPr wrap="square" rtlCol="0">
            <a:spAutoFit/>
          </a:bodyPr>
          <a:lstStyle/>
          <a:p>
            <a:pPr marL="914400" marR="0">
              <a:lnSpc>
                <a:spcPct val="150000"/>
              </a:lnSpc>
              <a:spcBef>
                <a:spcPts val="600"/>
              </a:spcBef>
              <a:spcAft>
                <a:spcPts val="600"/>
              </a:spcAft>
            </a:pPr>
            <a:r>
              <a:rPr lang="en-US" sz="2000" b="1" dirty="0">
                <a:effectLst/>
                <a:latin typeface="+mj-lt"/>
                <a:ea typeface="Times New Roman" panose="02020603050405020304" pitchFamily="18" charset="0"/>
              </a:rPr>
              <a:t>VOTED: “that, the Trustees Finance and Audit Committee of the Public Library of the City of Boston recommend the Board of Trustees approve the Boston Public Library’s Draft Audited Financial Statements for the Fiscal Year ending June 30, 2024.”</a:t>
            </a:r>
            <a:endParaRPr lang="en-US" sz="2000" dirty="0">
              <a:effectLst/>
              <a:latin typeface="+mj-lt"/>
              <a:ea typeface="Times New Roman" panose="02020603050405020304" pitchFamily="18" charset="0"/>
            </a:endParaRPr>
          </a:p>
        </p:txBody>
      </p:sp>
      <p:sp>
        <p:nvSpPr>
          <p:cNvPr id="9" name="TextBox 8">
            <a:extLst>
              <a:ext uri="{FF2B5EF4-FFF2-40B4-BE49-F238E27FC236}">
                <a16:creationId xmlns:a16="http://schemas.microsoft.com/office/drawing/2014/main" id="{EEC5EE6C-F95B-4F0E-9277-DF8E403F912A}"/>
              </a:ext>
            </a:extLst>
          </p:cNvPr>
          <p:cNvSpPr txBox="1"/>
          <p:nvPr/>
        </p:nvSpPr>
        <p:spPr>
          <a:xfrm>
            <a:off x="819197" y="1207715"/>
            <a:ext cx="5991178" cy="400110"/>
          </a:xfrm>
          <a:prstGeom prst="rect">
            <a:avLst/>
          </a:prstGeom>
          <a:noFill/>
        </p:spPr>
        <p:txBody>
          <a:bodyPr wrap="square" rtlCol="0">
            <a:spAutoFit/>
          </a:bodyPr>
          <a:lstStyle/>
          <a:p>
            <a:r>
              <a:rPr lang="en-US" sz="2000" i="1" dirty="0">
                <a:latin typeface="+mj-lt"/>
              </a:rPr>
              <a:t>Evelyn Arana Ortiz, Committee Chair </a:t>
            </a:r>
          </a:p>
        </p:txBody>
      </p:sp>
    </p:spTree>
    <p:extLst>
      <p:ext uri="{BB962C8B-B14F-4D97-AF65-F5344CB8AC3E}">
        <p14:creationId xmlns:p14="http://schemas.microsoft.com/office/powerpoint/2010/main" val="2713186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47" y="807604"/>
            <a:ext cx="10553606" cy="400111"/>
          </a:xfrm>
        </p:spPr>
        <p:txBody>
          <a:bodyPr/>
          <a:lstStyle/>
          <a:p>
            <a:pPr marR="0" lvl="0" eaLnBrk="0" hangingPunct="0">
              <a:lnSpc>
                <a:spcPts val="1260"/>
              </a:lnSpc>
              <a:spcBef>
                <a:spcPts val="0"/>
              </a:spcBef>
              <a:spcAft>
                <a:spcPts val="0"/>
              </a:spcAft>
              <a:tabLst>
                <a:tab pos="550545" algn="l"/>
              </a:tabLst>
            </a:pPr>
            <a:r>
              <a:rPr lang="en-US" sz="2400" spc="-10" dirty="0">
                <a:effectLst/>
                <a:latin typeface="+mj-lt"/>
                <a:ea typeface="Times New Roman" panose="02020603050405020304" pitchFamily="18" charset="0"/>
              </a:rPr>
              <a:t>Fields Corner Collection Move and Storage contract</a:t>
            </a:r>
            <a:endParaRPr lang="en-US" sz="2400" dirty="0">
              <a:effectLst/>
              <a:latin typeface="+mj-lt"/>
              <a:ea typeface="Times New Roman" panose="02020603050405020304" pitchFamily="18" charset="0"/>
            </a:endParaRPr>
          </a:p>
        </p:txBody>
      </p:sp>
      <p:sp>
        <p:nvSpPr>
          <p:cNvPr id="8" name="TextBox 7">
            <a:extLst>
              <a:ext uri="{FF2B5EF4-FFF2-40B4-BE49-F238E27FC236}">
                <a16:creationId xmlns:a16="http://schemas.microsoft.com/office/drawing/2014/main" id="{35D082AF-12AC-439F-9A8A-1ACD5D1AFEE5}"/>
              </a:ext>
            </a:extLst>
          </p:cNvPr>
          <p:cNvSpPr txBox="1"/>
          <p:nvPr/>
        </p:nvSpPr>
        <p:spPr>
          <a:xfrm>
            <a:off x="0" y="1798408"/>
            <a:ext cx="10026248" cy="2126864"/>
          </a:xfrm>
          <a:prstGeom prst="rect">
            <a:avLst/>
          </a:prstGeom>
          <a:noFill/>
        </p:spPr>
        <p:txBody>
          <a:bodyPr wrap="square" rtlCol="0">
            <a:spAutoFit/>
          </a:bodyPr>
          <a:lstStyle/>
          <a:p>
            <a:pPr marL="550545" marR="0" eaLnBrk="0" hangingPunct="0">
              <a:lnSpc>
                <a:spcPct val="150000"/>
              </a:lnSpc>
              <a:spcBef>
                <a:spcPts val="0"/>
              </a:spcBef>
              <a:spcAft>
                <a:spcPts val="0"/>
              </a:spcAft>
              <a:tabLst>
                <a:tab pos="550545" algn="l"/>
              </a:tabLst>
            </a:pPr>
            <a:r>
              <a:rPr lang="en-US" sz="1800" spc="-10" dirty="0">
                <a:effectLst/>
                <a:latin typeface="+mj-lt"/>
                <a:ea typeface="Times New Roman" panose="02020603050405020304" pitchFamily="18" charset="0"/>
              </a:rPr>
              <a:t>	</a:t>
            </a:r>
            <a:r>
              <a:rPr lang="en-US" sz="1800" b="1" spc="-10" dirty="0">
                <a:effectLst/>
                <a:latin typeface="+mj-lt"/>
                <a:ea typeface="Times New Roman" panose="02020603050405020304" pitchFamily="18" charset="0"/>
              </a:rPr>
              <a:t>	</a:t>
            </a:r>
            <a:endParaRPr lang="en-US" sz="1800" b="1" dirty="0">
              <a:effectLst/>
              <a:latin typeface="+mj-lt"/>
              <a:ea typeface="Times New Roman" panose="02020603050405020304" pitchFamily="18" charset="0"/>
            </a:endParaRPr>
          </a:p>
          <a:p>
            <a:pPr marL="914400" marR="0" eaLnBrk="0" hangingPunct="0">
              <a:lnSpc>
                <a:spcPct val="150000"/>
              </a:lnSpc>
              <a:spcBef>
                <a:spcPts val="0"/>
              </a:spcBef>
              <a:spcAft>
                <a:spcPts val="0"/>
              </a:spcAft>
              <a:tabLst>
                <a:tab pos="550545" algn="l"/>
              </a:tabLst>
            </a:pPr>
            <a:r>
              <a:rPr lang="en-US" sz="1800" b="1" spc="-10" dirty="0">
                <a:effectLst/>
                <a:latin typeface="+mj-lt"/>
                <a:ea typeface="Times New Roman" panose="02020603050405020304" pitchFamily="18" charset="0"/>
              </a:rPr>
              <a:t>VOTED: “that, the Trustees Finance and Audit Committee of the Public Library of the City of Boston approve the contract with </a:t>
            </a:r>
            <a:r>
              <a:rPr lang="en-US" sz="1800" b="1" dirty="0">
                <a:effectLst/>
                <a:latin typeface="+mj-lt"/>
                <a:ea typeface="Times New Roman" panose="02020603050405020304" pitchFamily="18" charset="0"/>
                <a:cs typeface="Calibri" panose="020F0502020204030204" pitchFamily="34" charset="0"/>
              </a:rPr>
              <a:t>Meyer, Inc. 225 Long Beach Blvd, Stratford, CT 06615 </a:t>
            </a:r>
            <a:r>
              <a:rPr lang="en-US" sz="1800" b="1" spc="-10" dirty="0">
                <a:effectLst/>
                <a:latin typeface="+mj-lt"/>
                <a:ea typeface="Times New Roman" panose="02020603050405020304" pitchFamily="18" charset="0"/>
              </a:rPr>
              <a:t>for the amount not to exceed Fifty Seven Thousand Seven Hundred Sixteen Dollars and Zero Cents ($57,716.00) for the move and storage of the Fields Corner Branch renovation.” </a:t>
            </a:r>
            <a:endParaRPr lang="en-US" sz="1800" b="1" dirty="0">
              <a:effectLst/>
              <a:latin typeface="+mj-lt"/>
              <a:ea typeface="Times New Roman" panose="02020603050405020304" pitchFamily="18" charset="0"/>
            </a:endParaRPr>
          </a:p>
        </p:txBody>
      </p:sp>
      <p:sp>
        <p:nvSpPr>
          <p:cNvPr id="9" name="TextBox 8">
            <a:extLst>
              <a:ext uri="{FF2B5EF4-FFF2-40B4-BE49-F238E27FC236}">
                <a16:creationId xmlns:a16="http://schemas.microsoft.com/office/drawing/2014/main" id="{EEC5EE6C-F95B-4F0E-9277-DF8E403F912A}"/>
              </a:ext>
            </a:extLst>
          </p:cNvPr>
          <p:cNvSpPr txBox="1"/>
          <p:nvPr/>
        </p:nvSpPr>
        <p:spPr>
          <a:xfrm>
            <a:off x="819197" y="1207715"/>
            <a:ext cx="5991178" cy="400110"/>
          </a:xfrm>
          <a:prstGeom prst="rect">
            <a:avLst/>
          </a:prstGeom>
          <a:noFill/>
        </p:spPr>
        <p:txBody>
          <a:bodyPr wrap="square" rtlCol="0">
            <a:spAutoFit/>
          </a:bodyPr>
          <a:lstStyle/>
          <a:p>
            <a:r>
              <a:rPr lang="en-US" sz="2000" i="1" dirty="0">
                <a:latin typeface="+mj-lt"/>
              </a:rPr>
              <a:t>Emily Tokarczyk, Chief Financial Officer </a:t>
            </a:r>
          </a:p>
        </p:txBody>
      </p:sp>
    </p:spTree>
    <p:extLst>
      <p:ext uri="{BB962C8B-B14F-4D97-AF65-F5344CB8AC3E}">
        <p14:creationId xmlns:p14="http://schemas.microsoft.com/office/powerpoint/2010/main" val="908394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F88B8-077C-5282-9900-793B42310E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03B561-F4C6-A3B5-2C08-6B5200B2F8CC}"/>
              </a:ext>
            </a:extLst>
          </p:cNvPr>
          <p:cNvSpPr>
            <a:spLocks noGrp="1"/>
          </p:cNvSpPr>
          <p:nvPr>
            <p:ph type="title"/>
          </p:nvPr>
        </p:nvSpPr>
        <p:spPr>
          <a:xfrm>
            <a:off x="957479" y="1727429"/>
            <a:ext cx="3602182" cy="1339417"/>
          </a:xfrm>
        </p:spPr>
        <p:txBody>
          <a:bodyPr>
            <a:noAutofit/>
          </a:bodyPr>
          <a:lstStyle/>
          <a:p>
            <a:pPr algn="r"/>
            <a:r>
              <a:rPr lang="en-US" sz="4000" dirty="0">
                <a:latin typeface="Calibri Light" panose="020F0302020204030204" pitchFamily="34" charset="0"/>
                <a:cs typeface="Calibri Light" panose="020F0302020204030204" pitchFamily="34" charset="0"/>
              </a:rPr>
              <a:t>New Business</a:t>
            </a:r>
          </a:p>
        </p:txBody>
      </p:sp>
      <p:sp>
        <p:nvSpPr>
          <p:cNvPr id="3" name="Content Placeholder 2">
            <a:extLst>
              <a:ext uri="{FF2B5EF4-FFF2-40B4-BE49-F238E27FC236}">
                <a16:creationId xmlns:a16="http://schemas.microsoft.com/office/drawing/2014/main" id="{6A4BA2E1-3278-B214-B12F-1503AF8DBFF0}"/>
              </a:ext>
            </a:extLst>
          </p:cNvPr>
          <p:cNvSpPr>
            <a:spLocks noGrp="1"/>
          </p:cNvSpPr>
          <p:nvPr>
            <p:ph idx="1"/>
          </p:nvPr>
        </p:nvSpPr>
        <p:spPr>
          <a:xfrm>
            <a:off x="5416261" y="1365828"/>
            <a:ext cx="5721928" cy="4351338"/>
          </a:xfrm>
        </p:spPr>
        <p:txBody>
          <a:bodyPr vert="horz" lIns="91440" tIns="45720" rIns="91440" bIns="45720" rtlCol="0" anchor="t">
            <a:normAutofit/>
          </a:bodyPr>
          <a:lstStyle/>
          <a:p>
            <a:pPr marL="457200" lvl="1" indent="0">
              <a:buNone/>
            </a:pPr>
            <a:endParaRPr lang="en-US" dirty="0">
              <a:latin typeface="Arial Nova"/>
              <a:cs typeface="Calibri"/>
            </a:endParaRPr>
          </a:p>
          <a:p>
            <a:pPr lvl="1"/>
            <a:endParaRPr lang="en-US" dirty="0">
              <a:latin typeface="Arial Nova"/>
              <a:cs typeface="Calibri"/>
            </a:endParaRPr>
          </a:p>
          <a:p>
            <a:pPr marL="0" indent="0">
              <a:buNone/>
            </a:pPr>
            <a:endParaRPr lang="en-US" i="1" dirty="0">
              <a:latin typeface="Calibri" panose="020F0502020204030204"/>
              <a:cs typeface="Calibri"/>
            </a:endParaRPr>
          </a:p>
          <a:p>
            <a:pPr marL="0" indent="0">
              <a:buNone/>
            </a:pPr>
            <a:r>
              <a:rPr lang="en-US" i="1" dirty="0">
                <a:latin typeface="Calibri Light" panose="020F0302020204030204" pitchFamily="34" charset="0"/>
                <a:cs typeface="Calibri Light" panose="020F0302020204030204" pitchFamily="34" charset="0"/>
              </a:rPr>
              <a:t>* November Meeting time change</a:t>
            </a:r>
          </a:p>
        </p:txBody>
      </p:sp>
      <p:cxnSp>
        <p:nvCxnSpPr>
          <p:cNvPr id="160" name="Straight Arrow Connector 159">
            <a:extLst>
              <a:ext uri="{FF2B5EF4-FFF2-40B4-BE49-F238E27FC236}">
                <a16:creationId xmlns:a16="http://schemas.microsoft.com/office/drawing/2014/main" id="{DB04977C-DA59-BEF0-6683-A9E67E54AFAB}"/>
              </a:ext>
            </a:extLst>
          </p:cNvPr>
          <p:cNvCxnSpPr/>
          <p:nvPr/>
        </p:nvCxnSpPr>
        <p:spPr>
          <a:xfrm>
            <a:off x="5043055" y="1004455"/>
            <a:ext cx="41564" cy="4862943"/>
          </a:xfrm>
          <a:prstGeom prst="straightConnector1">
            <a:avLst/>
          </a:prstGeom>
          <a:ln w="57150">
            <a:solidFill>
              <a:srgbClr val="C00000"/>
            </a:solidFill>
          </a:ln>
        </p:spPr>
        <p:style>
          <a:lnRef idx="1">
            <a:schemeClr val="accent2"/>
          </a:lnRef>
          <a:fillRef idx="0">
            <a:schemeClr val="accent2"/>
          </a:fillRef>
          <a:effectRef idx="0">
            <a:schemeClr val="accent2"/>
          </a:effectRef>
          <a:fontRef idx="minor">
            <a:schemeClr val="tx1"/>
          </a:fontRef>
        </p:style>
      </p:cxnSp>
      <p:pic>
        <p:nvPicPr>
          <p:cNvPr id="5" name="Picture 4">
            <a:extLst>
              <a:ext uri="{FF2B5EF4-FFF2-40B4-BE49-F238E27FC236}">
                <a16:creationId xmlns:a16="http://schemas.microsoft.com/office/drawing/2014/main" id="{2C86B796-CC5F-85E4-A74D-87B4DB467BC1}"/>
              </a:ext>
            </a:extLst>
          </p:cNvPr>
          <p:cNvPicPr/>
          <p:nvPr/>
        </p:nvPicPr>
        <p:blipFill rotWithShape="1">
          <a:blip r:embed="rId2" cstate="print">
            <a:extLst>
              <a:ext uri="{28A0092B-C50C-407E-A947-70E740481C1C}">
                <a14:useLocalDpi xmlns:a14="http://schemas.microsoft.com/office/drawing/2010/main" val="0"/>
              </a:ext>
            </a:extLst>
          </a:blip>
          <a:srcRect b="7466"/>
          <a:stretch/>
        </p:blipFill>
        <p:spPr bwMode="auto">
          <a:xfrm>
            <a:off x="1977144" y="3154531"/>
            <a:ext cx="1262444" cy="19486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14381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C11AB-3CD9-46E4-BF18-8E9FCA647DEE}"/>
              </a:ext>
            </a:extLst>
          </p:cNvPr>
          <p:cNvSpPr>
            <a:spLocks noGrp="1"/>
          </p:cNvSpPr>
          <p:nvPr>
            <p:ph type="title"/>
          </p:nvPr>
        </p:nvSpPr>
        <p:spPr>
          <a:xfrm>
            <a:off x="825568" y="1465137"/>
            <a:ext cx="3602182" cy="1339417"/>
          </a:xfrm>
        </p:spPr>
        <p:txBody>
          <a:bodyPr>
            <a:noAutofit/>
          </a:bodyPr>
          <a:lstStyle/>
          <a:p>
            <a:pPr algn="r"/>
            <a:r>
              <a:rPr lang="en-US" sz="3600" dirty="0">
                <a:latin typeface="Calibri Light" panose="020F0302020204030204" pitchFamily="34" charset="0"/>
                <a:cs typeface="Calibri Light" panose="020F0302020204030204" pitchFamily="34" charset="0"/>
              </a:rPr>
              <a:t>Public Comment</a:t>
            </a:r>
          </a:p>
        </p:txBody>
      </p:sp>
      <p:cxnSp>
        <p:nvCxnSpPr>
          <p:cNvPr id="160" name="Straight Arrow Connector 159">
            <a:extLst>
              <a:ext uri="{FF2B5EF4-FFF2-40B4-BE49-F238E27FC236}">
                <a16:creationId xmlns:a16="http://schemas.microsoft.com/office/drawing/2014/main" id="{8E00E1EB-1A63-4B23-B7FC-8A8F50F63B0D}"/>
              </a:ext>
            </a:extLst>
          </p:cNvPr>
          <p:cNvCxnSpPr/>
          <p:nvPr/>
        </p:nvCxnSpPr>
        <p:spPr>
          <a:xfrm>
            <a:off x="5043055" y="1004455"/>
            <a:ext cx="41564" cy="4862943"/>
          </a:xfrm>
          <a:prstGeom prst="straightConnector1">
            <a:avLst/>
          </a:prstGeom>
          <a:ln w="57150">
            <a:solidFill>
              <a:srgbClr val="C00000"/>
            </a:solidFill>
          </a:ln>
        </p:spPr>
        <p:style>
          <a:lnRef idx="1">
            <a:schemeClr val="accent2"/>
          </a:lnRef>
          <a:fillRef idx="0">
            <a:schemeClr val="accent2"/>
          </a:fillRef>
          <a:effectRef idx="0">
            <a:schemeClr val="accent2"/>
          </a:effectRef>
          <a:fontRef idx="minor">
            <a:schemeClr val="tx1"/>
          </a:fontRef>
        </p:style>
      </p:cxnSp>
      <p:pic>
        <p:nvPicPr>
          <p:cNvPr id="5" name="Picture 4"/>
          <p:cNvPicPr/>
          <p:nvPr/>
        </p:nvPicPr>
        <p:blipFill rotWithShape="1">
          <a:blip r:embed="rId2" cstate="print">
            <a:extLst>
              <a:ext uri="{28A0092B-C50C-407E-A947-70E740481C1C}">
                <a14:useLocalDpi xmlns:a14="http://schemas.microsoft.com/office/drawing/2010/main" val="0"/>
              </a:ext>
            </a:extLst>
          </a:blip>
          <a:srcRect b="7466"/>
          <a:stretch/>
        </p:blipFill>
        <p:spPr bwMode="auto">
          <a:xfrm>
            <a:off x="1940859" y="2804554"/>
            <a:ext cx="1371600" cy="2133600"/>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5407038" y="1465137"/>
            <a:ext cx="5682211"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People will be chosen in the order they were received and allowed 2 minutes to speak.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The Moderator will unmute your mic when you are called 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Comments made in chat during meeting will not be acknowledged.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prstClr val="black"/>
              </a:solidFill>
              <a:latin typeface="Calibri Light" panose="020F0302020204030204" pitchFamily="34" charset="0"/>
              <a:cs typeface="Calibri Light" panose="020F03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If follow up is required, please send your contact email or phone number to the Clerk of the Board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     </a:t>
            </a: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hlinkClick r:id="rId3"/>
              </a:rPr>
              <a:t>pcarver@bpl.org</a:t>
            </a: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509274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C789D3-A126-4B9F-90A3-6BFC183B2545}"/>
              </a:ext>
            </a:extLst>
          </p:cNvPr>
          <p:cNvSpPr>
            <a:spLocks noGrp="1"/>
          </p:cNvSpPr>
          <p:nvPr>
            <p:ph idx="1"/>
          </p:nvPr>
        </p:nvSpPr>
        <p:spPr>
          <a:xfrm>
            <a:off x="5416261" y="1365828"/>
            <a:ext cx="5721928" cy="4351338"/>
          </a:xfrm>
        </p:spPr>
        <p:txBody>
          <a:bodyPr vert="horz" lIns="91440" tIns="45720" rIns="91440" bIns="45720" rtlCol="0" anchor="t">
            <a:normAutofit/>
          </a:bodyPr>
          <a:lstStyle/>
          <a:p>
            <a:pPr marL="0" indent="0">
              <a:buNone/>
            </a:pPr>
            <a:endParaRPr lang="en-US" sz="1800" i="1" dirty="0">
              <a:latin typeface="Calibri Light" panose="020F0302020204030204" pitchFamily="34" charset="0"/>
              <a:cs typeface="Calibri Light" panose="020F0302020204030204" pitchFamily="34" charset="0"/>
            </a:endParaRPr>
          </a:p>
          <a:p>
            <a:endParaRPr lang="en-US" sz="1800" i="1" dirty="0">
              <a:latin typeface="Calibri Light" panose="020F0302020204030204" pitchFamily="34" charset="0"/>
              <a:cs typeface="Calibri Light" panose="020F0302020204030204" pitchFamily="34" charset="0"/>
            </a:endParaRPr>
          </a:p>
          <a:p>
            <a:endParaRPr lang="en-US" sz="1800" i="1" dirty="0">
              <a:latin typeface="Calibri Light" panose="020F0302020204030204" pitchFamily="34" charset="0"/>
              <a:cs typeface="Calibri Light" panose="020F0302020204030204" pitchFamily="34" charset="0"/>
            </a:endParaRPr>
          </a:p>
          <a:p>
            <a:r>
              <a:rPr lang="en-US" sz="1800" i="1" dirty="0">
                <a:latin typeface="Calibri Light" panose="020F0302020204030204" pitchFamily="34" charset="0"/>
                <a:cs typeface="Calibri Light" panose="020F0302020204030204" pitchFamily="34" charset="0"/>
              </a:rPr>
              <a:t>*Next Committee meeting is scheduled for 11.12.24</a:t>
            </a:r>
          </a:p>
          <a:p>
            <a:pPr marL="0" indent="0">
              <a:buNone/>
            </a:pPr>
            <a:r>
              <a:rPr lang="en-US" sz="1800" i="1" dirty="0">
                <a:latin typeface="Calibri Light" panose="020F0302020204030204" pitchFamily="34" charset="0"/>
                <a:cs typeface="Calibri Light" panose="020F0302020204030204" pitchFamily="34" charset="0"/>
              </a:rPr>
              <a:t>        </a:t>
            </a:r>
            <a:r>
              <a:rPr lang="en-US" sz="1600" b="1" i="1" dirty="0">
                <a:latin typeface="Calibri Light" panose="020F0302020204030204" pitchFamily="34" charset="0"/>
                <a:cs typeface="Calibri Light" panose="020F0302020204030204" pitchFamily="34" charset="0"/>
              </a:rPr>
              <a:t>Please check the BPL website for details/changes</a:t>
            </a:r>
            <a:endParaRPr lang="en-US" sz="1800" b="1" i="1" dirty="0">
              <a:latin typeface="Calibri Light" panose="020F0302020204030204" pitchFamily="34" charset="0"/>
              <a:cs typeface="Calibri Light" panose="020F0302020204030204" pitchFamily="34" charset="0"/>
            </a:endParaRPr>
          </a:p>
        </p:txBody>
      </p:sp>
      <p:cxnSp>
        <p:nvCxnSpPr>
          <p:cNvPr id="160" name="Straight Arrow Connector 159">
            <a:extLst>
              <a:ext uri="{FF2B5EF4-FFF2-40B4-BE49-F238E27FC236}">
                <a16:creationId xmlns:a16="http://schemas.microsoft.com/office/drawing/2014/main" id="{8E00E1EB-1A63-4B23-B7FC-8A8F50F63B0D}"/>
              </a:ext>
            </a:extLst>
          </p:cNvPr>
          <p:cNvCxnSpPr/>
          <p:nvPr/>
        </p:nvCxnSpPr>
        <p:spPr>
          <a:xfrm>
            <a:off x="5043055" y="1004455"/>
            <a:ext cx="41564" cy="4862943"/>
          </a:xfrm>
          <a:prstGeom prst="straightConnector1">
            <a:avLst/>
          </a:prstGeom>
          <a:ln w="57150">
            <a:solidFill>
              <a:srgbClr val="C00000"/>
            </a:solidFill>
          </a:ln>
        </p:spPr>
        <p:style>
          <a:lnRef idx="1">
            <a:schemeClr val="accent2"/>
          </a:lnRef>
          <a:fillRef idx="0">
            <a:schemeClr val="accent2"/>
          </a:fillRef>
          <a:effectRef idx="0">
            <a:schemeClr val="accent2"/>
          </a:effectRef>
          <a:fontRef idx="minor">
            <a:schemeClr val="tx1"/>
          </a:fontRef>
        </p:style>
      </p:cxnSp>
      <p:pic>
        <p:nvPicPr>
          <p:cNvPr id="5" name="Picture 4"/>
          <p:cNvPicPr/>
          <p:nvPr/>
        </p:nvPicPr>
        <p:blipFill rotWithShape="1">
          <a:blip r:embed="rId2" cstate="print">
            <a:extLst>
              <a:ext uri="{28A0092B-C50C-407E-A947-70E740481C1C}">
                <a14:useLocalDpi xmlns:a14="http://schemas.microsoft.com/office/drawing/2010/main" val="0"/>
              </a:ext>
            </a:extLst>
          </a:blip>
          <a:srcRect b="7466"/>
          <a:stretch/>
        </p:blipFill>
        <p:spPr bwMode="auto">
          <a:xfrm>
            <a:off x="1977144" y="3154531"/>
            <a:ext cx="1262444" cy="1948692"/>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1303721" y="2255362"/>
            <a:ext cx="3658804" cy="707886"/>
          </a:xfrm>
          <a:prstGeom prst="rect">
            <a:avLst/>
          </a:prstGeom>
          <a:noFill/>
        </p:spPr>
        <p:txBody>
          <a:bodyPr wrap="square" rtlCol="0">
            <a:spAutoFit/>
          </a:bodyPr>
          <a:lstStyle/>
          <a:p>
            <a:r>
              <a:rPr lang="en-US" sz="4000" dirty="0">
                <a:latin typeface="+mj-lt"/>
              </a:rPr>
              <a:t>Adjournment</a:t>
            </a:r>
          </a:p>
        </p:txBody>
      </p:sp>
    </p:spTree>
    <p:extLst>
      <p:ext uri="{BB962C8B-B14F-4D97-AF65-F5344CB8AC3E}">
        <p14:creationId xmlns:p14="http://schemas.microsoft.com/office/powerpoint/2010/main" val="225508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5125"/>
            <a:ext cx="10744200" cy="508635"/>
          </a:xfrm>
        </p:spPr>
        <p:txBody>
          <a:bodyPr/>
          <a:lstStyle/>
          <a:p>
            <a:r>
              <a:rPr lang="en-US" sz="3200" dirty="0">
                <a:latin typeface="Arial" panose="020B0604020202020204" pitchFamily="34" charset="0"/>
                <a:cs typeface="Arial" panose="020B0604020202020204" pitchFamily="34" charset="0"/>
              </a:rPr>
              <a:t>BPL Opening Statement</a:t>
            </a: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4520" y="1402080"/>
            <a:ext cx="10515600" cy="4734560"/>
          </a:xfrm>
        </p:spPr>
        <p:txBody>
          <a:bodyPr>
            <a:normAutofit fontScale="70000" lnSpcReduction="20000"/>
          </a:bodyPr>
          <a:lstStyle/>
          <a:p>
            <a:pPr marL="0" lvl="0" indent="0" eaLnBrk="0" fontAlgn="base" hangingPunct="0">
              <a:lnSpc>
                <a:spcPct val="100000"/>
              </a:lnSpc>
              <a:spcBef>
                <a:spcPct val="0"/>
              </a:spcBef>
              <a:spcAft>
                <a:spcPct val="0"/>
              </a:spcAft>
              <a:buClrTx/>
              <a:buNone/>
            </a:pPr>
            <a:r>
              <a:rPr lang="en-US" altLang="en-US" b="1" dirty="0">
                <a:latin typeface="+mj-lt"/>
                <a:ea typeface="Calibri" panose="020F0502020204030204" pitchFamily="34" charset="0"/>
                <a:cs typeface="Arial" panose="020B0604020202020204" pitchFamily="34" charset="0"/>
              </a:rPr>
              <a:t>The Trustees of The Boston Public Library reaffirm our commitment to racial equity and to principles of diversity equity and inclusion, more broadly</a:t>
            </a:r>
            <a:r>
              <a:rPr lang="en-US" altLang="en-US" dirty="0">
                <a:latin typeface="+mj-lt"/>
                <a:ea typeface="Calibri" panose="020F0502020204030204" pitchFamily="34" charset="0"/>
                <a:cs typeface="Arial" panose="020B0604020202020204" pitchFamily="34" charset="0"/>
              </a:rPr>
              <a:t>.</a:t>
            </a:r>
            <a:endParaRPr lang="en-US" altLang="en-US" sz="1400" dirty="0">
              <a:latin typeface="+mj-lt"/>
              <a:cs typeface="Arial" panose="020B0604020202020204" pitchFamily="34" charset="0"/>
            </a:endParaRPr>
          </a:p>
          <a:p>
            <a:pPr marL="0" lvl="0" indent="0" eaLnBrk="0" fontAlgn="base" hangingPunct="0">
              <a:lnSpc>
                <a:spcPct val="100000"/>
              </a:lnSpc>
              <a:spcBef>
                <a:spcPct val="0"/>
              </a:spcBef>
              <a:spcAft>
                <a:spcPct val="0"/>
              </a:spcAft>
              <a:buClrTx/>
              <a:buNone/>
            </a:pPr>
            <a:r>
              <a:rPr lang="en-US" altLang="en-US" dirty="0">
                <a:latin typeface="+mj-lt"/>
                <a:ea typeface="Calibri" panose="020F0502020204030204" pitchFamily="34" charset="0"/>
                <a:cs typeface="Arial" panose="020B0604020202020204" pitchFamily="34" charset="0"/>
              </a:rPr>
              <a:t> </a:t>
            </a:r>
            <a:endParaRPr lang="en-US" altLang="en-US" sz="1400" dirty="0">
              <a:latin typeface="+mj-lt"/>
              <a:cs typeface="Arial" panose="020B0604020202020204" pitchFamily="34" charset="0"/>
            </a:endParaRPr>
          </a:p>
          <a:p>
            <a:pPr marL="0" lvl="0" indent="0" eaLnBrk="0" fontAlgn="base" hangingPunct="0">
              <a:lnSpc>
                <a:spcPct val="100000"/>
              </a:lnSpc>
              <a:spcBef>
                <a:spcPct val="0"/>
              </a:spcBef>
              <a:spcAft>
                <a:spcPct val="0"/>
              </a:spcAft>
              <a:buClrTx/>
              <a:buNone/>
            </a:pPr>
            <a:endParaRPr lang="en-US" altLang="en-US" b="1" dirty="0">
              <a:latin typeface="+mj-lt"/>
              <a:ea typeface="Calibri" panose="020F0502020204030204" pitchFamily="34" charset="0"/>
              <a:cs typeface="Arial" panose="020B0604020202020204" pitchFamily="34" charset="0"/>
            </a:endParaRPr>
          </a:p>
          <a:p>
            <a:pPr marL="0" lvl="0" indent="0" eaLnBrk="0" fontAlgn="base" hangingPunct="0">
              <a:lnSpc>
                <a:spcPct val="100000"/>
              </a:lnSpc>
              <a:spcBef>
                <a:spcPct val="0"/>
              </a:spcBef>
              <a:spcAft>
                <a:spcPct val="0"/>
              </a:spcAft>
              <a:buClrTx/>
              <a:buNone/>
            </a:pPr>
            <a:r>
              <a:rPr lang="en-US" altLang="en-US" b="1" dirty="0">
                <a:latin typeface="+mj-lt"/>
                <a:ea typeface="Calibri" panose="020F0502020204030204" pitchFamily="34" charset="0"/>
                <a:cs typeface="Arial" panose="020B0604020202020204" pitchFamily="34" charset="0"/>
              </a:rPr>
              <a:t>The Library is formally committed to becoming an anti-racist organization</a:t>
            </a:r>
            <a:r>
              <a:rPr lang="en-US" altLang="en-US" dirty="0">
                <a:latin typeface="+mj-lt"/>
                <a:ea typeface="Calibri" panose="020F0502020204030204" pitchFamily="34" charset="0"/>
                <a:cs typeface="Arial" panose="020B0604020202020204" pitchFamily="34" charset="0"/>
              </a:rPr>
              <a:t> in response to systemic racism, inequity, and injustice prevalent in our society.</a:t>
            </a:r>
            <a:endParaRPr lang="en-US" altLang="en-US" sz="1400" dirty="0">
              <a:latin typeface="+mj-lt"/>
              <a:cs typeface="Arial" panose="020B0604020202020204" pitchFamily="34" charset="0"/>
            </a:endParaRPr>
          </a:p>
          <a:p>
            <a:pPr marL="0" lvl="0" indent="0" eaLnBrk="0" fontAlgn="base" hangingPunct="0">
              <a:lnSpc>
                <a:spcPct val="100000"/>
              </a:lnSpc>
              <a:spcBef>
                <a:spcPct val="0"/>
              </a:spcBef>
              <a:spcAft>
                <a:spcPct val="0"/>
              </a:spcAft>
              <a:buClrTx/>
              <a:buNone/>
            </a:pPr>
            <a:endParaRPr lang="en-US" altLang="en-US" b="1" dirty="0">
              <a:latin typeface="+mj-lt"/>
              <a:ea typeface="Calibri" panose="020F0502020204030204" pitchFamily="34" charset="0"/>
              <a:cs typeface="Arial" panose="020B0604020202020204" pitchFamily="34" charset="0"/>
            </a:endParaRPr>
          </a:p>
          <a:p>
            <a:pPr marL="0" lvl="0" indent="0" eaLnBrk="0" fontAlgn="base" hangingPunct="0">
              <a:lnSpc>
                <a:spcPct val="100000"/>
              </a:lnSpc>
              <a:spcBef>
                <a:spcPct val="0"/>
              </a:spcBef>
              <a:spcAft>
                <a:spcPct val="0"/>
              </a:spcAft>
              <a:buClrTx/>
              <a:buNone/>
            </a:pPr>
            <a:endParaRPr lang="en-US" altLang="en-US" b="1" dirty="0">
              <a:latin typeface="+mj-lt"/>
              <a:ea typeface="Calibri" panose="020F0502020204030204" pitchFamily="34" charset="0"/>
              <a:cs typeface="Arial" panose="020B0604020202020204" pitchFamily="34" charset="0"/>
            </a:endParaRPr>
          </a:p>
          <a:p>
            <a:pPr marL="0" lvl="0" indent="0" eaLnBrk="0" fontAlgn="base" hangingPunct="0">
              <a:lnSpc>
                <a:spcPct val="100000"/>
              </a:lnSpc>
              <a:spcBef>
                <a:spcPct val="0"/>
              </a:spcBef>
              <a:spcAft>
                <a:spcPct val="0"/>
              </a:spcAft>
              <a:buClrTx/>
              <a:buNone/>
            </a:pPr>
            <a:r>
              <a:rPr lang="en-US" altLang="en-US" b="1" dirty="0">
                <a:latin typeface="+mj-lt"/>
                <a:ea typeface="Calibri" panose="020F0502020204030204" pitchFamily="34" charset="0"/>
                <a:cs typeface="Arial" panose="020B0604020202020204" pitchFamily="34" charset="0"/>
              </a:rPr>
              <a:t>We acknowledge also that the Boston Public Library’s Central Library stands on land that was once a water-based ecosystem providing sustenance for the indigenous Massachusetts</a:t>
            </a:r>
            <a:r>
              <a:rPr lang="en-US" altLang="en-US" dirty="0">
                <a:latin typeface="+mj-lt"/>
                <a:ea typeface="Calibri" panose="020F0502020204030204" pitchFamily="34" charset="0"/>
                <a:cs typeface="Arial" panose="020B0604020202020204" pitchFamily="34" charset="0"/>
              </a:rPr>
              <a:t> people </a:t>
            </a:r>
            <a:r>
              <a:rPr lang="en-US" altLang="en-US" i="1" dirty="0">
                <a:solidFill>
                  <a:srgbClr val="221E1F"/>
                </a:solidFill>
                <a:latin typeface="+mj-lt"/>
                <a:ea typeface="Times New Roman" panose="02020603050405020304" pitchFamily="18" charset="0"/>
                <a:cs typeface="Arial" panose="020B0604020202020204" pitchFamily="34" charset="0"/>
              </a:rPr>
              <a:t>and is a place which has long served as a site of meeting and exchange among nations. </a:t>
            </a:r>
            <a:r>
              <a:rPr lang="en-US" altLang="en-US" dirty="0">
                <a:latin typeface="+mj-lt"/>
                <a:ea typeface="Calibri" panose="020F0502020204030204" pitchFamily="34" charset="0"/>
                <a:cs typeface="Arial" panose="020B0604020202020204" pitchFamily="34" charset="0"/>
              </a:rPr>
              <a:t> We are committed to land acknowledgements for all locations at which we operate.</a:t>
            </a:r>
            <a:endParaRPr lang="en-US" altLang="en-US" sz="1400" dirty="0">
              <a:latin typeface="+mj-lt"/>
              <a:cs typeface="Arial" panose="020B0604020202020204" pitchFamily="34" charset="0"/>
            </a:endParaRPr>
          </a:p>
          <a:p>
            <a:pPr marL="0" lvl="0" indent="0" eaLnBrk="0" fontAlgn="base" hangingPunct="0">
              <a:lnSpc>
                <a:spcPct val="100000"/>
              </a:lnSpc>
              <a:spcBef>
                <a:spcPct val="0"/>
              </a:spcBef>
              <a:spcAft>
                <a:spcPct val="0"/>
              </a:spcAft>
              <a:buClrTx/>
              <a:buNone/>
            </a:pPr>
            <a:r>
              <a:rPr lang="en-US" altLang="en-US" dirty="0">
                <a:latin typeface="+mj-lt"/>
                <a:ea typeface="Calibri" panose="020F0502020204030204" pitchFamily="34" charset="0"/>
                <a:cs typeface="Arial" panose="020B0604020202020204" pitchFamily="34" charset="0"/>
              </a:rPr>
              <a:t> </a:t>
            </a:r>
          </a:p>
          <a:p>
            <a:pPr marL="0" lvl="0" indent="0" eaLnBrk="0" fontAlgn="base" hangingPunct="0">
              <a:lnSpc>
                <a:spcPct val="100000"/>
              </a:lnSpc>
              <a:spcBef>
                <a:spcPct val="0"/>
              </a:spcBef>
              <a:spcAft>
                <a:spcPct val="0"/>
              </a:spcAft>
              <a:buClrTx/>
              <a:buNone/>
            </a:pPr>
            <a:endParaRPr lang="en-US" altLang="en-US" sz="1400" dirty="0">
              <a:latin typeface="+mj-lt"/>
              <a:cs typeface="Arial" panose="020B0604020202020204" pitchFamily="34" charset="0"/>
            </a:endParaRPr>
          </a:p>
          <a:p>
            <a:pPr marL="0" lvl="0" indent="0" eaLnBrk="0" fontAlgn="base" hangingPunct="0">
              <a:lnSpc>
                <a:spcPct val="100000"/>
              </a:lnSpc>
              <a:spcBef>
                <a:spcPct val="0"/>
              </a:spcBef>
              <a:spcAft>
                <a:spcPct val="0"/>
              </a:spcAft>
              <a:buClrTx/>
              <a:buNone/>
            </a:pPr>
            <a:r>
              <a:rPr lang="en-US" altLang="en-US" b="1" i="1" dirty="0">
                <a:latin typeface="+mj-lt"/>
                <a:ea typeface="Calibri" panose="020F0502020204030204" pitchFamily="34" charset="0"/>
                <a:cs typeface="Arial" panose="020B0604020202020204" pitchFamily="34" charset="0"/>
              </a:rPr>
              <a:t>We reaffirm this commitment to set the context for </a:t>
            </a:r>
            <a:r>
              <a:rPr lang="en-US" altLang="en-US" b="1" dirty="0">
                <a:latin typeface="+mj-lt"/>
                <a:ea typeface="Calibri" panose="020F0502020204030204" pitchFamily="34" charset="0"/>
                <a:cs typeface="Arial" panose="020B0604020202020204" pitchFamily="34" charset="0"/>
              </a:rPr>
              <a:t>our planning, deliberations, and public engagement so that they take place from the spirit of welcome and respect, found in our motto ‘free to all</a:t>
            </a:r>
            <a:r>
              <a:rPr lang="en-US" altLang="en-US" dirty="0">
                <a:latin typeface="+mj-lt"/>
                <a:ea typeface="Calibri" panose="020F0502020204030204" pitchFamily="34" charset="0"/>
                <a:cs typeface="Arial" panose="020B0604020202020204" pitchFamily="34" charset="0"/>
              </a:rPr>
              <a:t>.’</a:t>
            </a:r>
            <a:endParaRPr lang="en-US" altLang="en-US" sz="1400" dirty="0">
              <a:latin typeface="+mj-lt"/>
              <a:cs typeface="Arial" panose="020B0604020202020204" pitchFamily="34" charset="0"/>
            </a:endParaRPr>
          </a:p>
          <a:p>
            <a:pPr marL="0" lvl="0" indent="0" eaLnBrk="0" fontAlgn="base" hangingPunct="0">
              <a:lnSpc>
                <a:spcPct val="100000"/>
              </a:lnSpc>
              <a:spcBef>
                <a:spcPct val="0"/>
              </a:spcBef>
              <a:spcAft>
                <a:spcPct val="0"/>
              </a:spcAft>
              <a:buClrTx/>
              <a:buNone/>
            </a:pPr>
            <a:r>
              <a:rPr lang="en-US" altLang="en-US" dirty="0">
                <a:latin typeface="Arial" panose="020B0604020202020204" pitchFamily="34" charset="0"/>
                <a:ea typeface="Calibri" panose="020F0502020204030204" pitchFamily="34" charset="0"/>
                <a:cs typeface="Arial" panose="020B0604020202020204" pitchFamily="34" charset="0"/>
              </a:rPr>
              <a:t> </a:t>
            </a:r>
            <a:endParaRPr lang="en-US" altLang="en-US" sz="1600" dirty="0">
              <a:latin typeface="Arial" panose="020B0604020202020204" pitchFamily="34" charset="0"/>
              <a:cs typeface="Arial" panose="020B0604020202020204" pitchFamily="34" charset="0"/>
            </a:endParaRPr>
          </a:p>
          <a:p>
            <a:pPr marL="0" lvl="0" indent="0" eaLnBrk="0" fontAlgn="base" hangingPunct="0">
              <a:lnSpc>
                <a:spcPct val="100000"/>
              </a:lnSpc>
              <a:spcBef>
                <a:spcPct val="0"/>
              </a:spcBef>
              <a:spcAft>
                <a:spcPct val="0"/>
              </a:spcAft>
              <a:buClrTx/>
              <a:buNone/>
            </a:pPr>
            <a:endParaRPr lang="en-US" altLang="en-US" sz="1600" i="1" dirty="0">
              <a:latin typeface="Arial" panose="020B0604020202020204" pitchFamily="34" charset="0"/>
              <a:ea typeface="Calibri" panose="020F0502020204030204" pitchFamily="34" charset="0"/>
              <a:cs typeface="Arial" panose="020B0604020202020204" pitchFamily="34" charset="0"/>
            </a:endParaRPr>
          </a:p>
          <a:p>
            <a:pPr marL="0" lvl="0" indent="0" eaLnBrk="0" fontAlgn="base" hangingPunct="0">
              <a:lnSpc>
                <a:spcPct val="100000"/>
              </a:lnSpc>
              <a:spcBef>
                <a:spcPct val="0"/>
              </a:spcBef>
              <a:spcAft>
                <a:spcPct val="0"/>
              </a:spcAft>
              <a:buClrTx/>
              <a:buNone/>
            </a:pPr>
            <a:endParaRPr lang="en-US" altLang="en-US" sz="1600" i="1" dirty="0">
              <a:latin typeface="Arial" panose="020B0604020202020204" pitchFamily="34" charset="0"/>
              <a:ea typeface="Calibri" panose="020F0502020204030204" pitchFamily="34" charset="0"/>
              <a:cs typeface="Arial" panose="020B0604020202020204" pitchFamily="34" charset="0"/>
            </a:endParaRPr>
          </a:p>
          <a:p>
            <a:pPr marL="0" lvl="0" indent="0" eaLnBrk="0" fontAlgn="base" hangingPunct="0">
              <a:lnSpc>
                <a:spcPct val="100000"/>
              </a:lnSpc>
              <a:spcBef>
                <a:spcPct val="0"/>
              </a:spcBef>
              <a:spcAft>
                <a:spcPct val="0"/>
              </a:spcAft>
              <a:buClrTx/>
              <a:buNone/>
            </a:pPr>
            <a:endParaRPr lang="en-US" altLang="en-US" sz="1600" i="1" dirty="0">
              <a:latin typeface="Arial" panose="020B0604020202020204" pitchFamily="34" charset="0"/>
              <a:ea typeface="Calibri" panose="020F0502020204030204" pitchFamily="34" charset="0"/>
              <a:cs typeface="Arial" panose="020B0604020202020204" pitchFamily="34" charset="0"/>
            </a:endParaRPr>
          </a:p>
          <a:p>
            <a:pPr marL="0" lvl="0" indent="0" eaLnBrk="0" fontAlgn="base" hangingPunct="0">
              <a:lnSpc>
                <a:spcPct val="100000"/>
              </a:lnSpc>
              <a:spcBef>
                <a:spcPct val="0"/>
              </a:spcBef>
              <a:spcAft>
                <a:spcPct val="0"/>
              </a:spcAft>
              <a:buClrTx/>
              <a:buNone/>
            </a:pPr>
            <a:r>
              <a:rPr lang="en-US" altLang="en-US" sz="1600" i="1" dirty="0">
                <a:latin typeface="Arial" panose="020B0604020202020204" pitchFamily="34" charset="0"/>
                <a:ea typeface="Calibri" panose="020F0502020204030204" pitchFamily="34" charset="0"/>
                <a:cs typeface="Arial" panose="020B0604020202020204" pitchFamily="34" charset="0"/>
              </a:rPr>
              <a:t>Taken from the Institutional Statement Ratified by the Board of Trustees for the Boston Public Library on September 29, 2020.</a:t>
            </a:r>
            <a:endParaRPr lang="en-US"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9905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197" y="699080"/>
            <a:ext cx="10744200" cy="508635"/>
          </a:xfrm>
        </p:spPr>
        <p:txBody>
          <a:bodyPr/>
          <a:lstStyle/>
          <a:p>
            <a:r>
              <a:rPr lang="en-US" sz="3200" dirty="0">
                <a:latin typeface="+mj-lt"/>
                <a:cs typeface="Arial" panose="020B0604020202020204" pitchFamily="34" charset="0"/>
              </a:rPr>
              <a:t>Committee Chair’s report</a:t>
            </a:r>
            <a:endParaRPr lang="en-US" sz="2800" dirty="0">
              <a:latin typeface="+mj-lt"/>
              <a:cs typeface="Arial" panose="020B0604020202020204" pitchFamily="34" charset="0"/>
            </a:endParaRPr>
          </a:p>
        </p:txBody>
      </p:sp>
      <p:sp>
        <p:nvSpPr>
          <p:cNvPr id="8" name="TextBox 7">
            <a:extLst>
              <a:ext uri="{FF2B5EF4-FFF2-40B4-BE49-F238E27FC236}">
                <a16:creationId xmlns:a16="http://schemas.microsoft.com/office/drawing/2014/main" id="{35D082AF-12AC-439F-9A8A-1ACD5D1AFEE5}"/>
              </a:ext>
            </a:extLst>
          </p:cNvPr>
          <p:cNvSpPr txBox="1"/>
          <p:nvPr/>
        </p:nvSpPr>
        <p:spPr>
          <a:xfrm>
            <a:off x="957032" y="2188787"/>
            <a:ext cx="10468530" cy="3816814"/>
          </a:xfrm>
          <a:prstGeom prst="rect">
            <a:avLst/>
          </a:prstGeom>
          <a:noFill/>
        </p:spPr>
        <p:txBody>
          <a:bodyPr wrap="square" rtlCol="0">
            <a:spAutoFit/>
          </a:bodyPr>
          <a:lstStyle/>
          <a:p>
            <a:pPr marL="457200" marR="0" lvl="0" indent="-457200">
              <a:lnSpc>
                <a:spcPct val="107000"/>
              </a:lnSpc>
              <a:spcBef>
                <a:spcPts val="0"/>
              </a:spcBef>
              <a:spcAft>
                <a:spcPts val="800"/>
              </a:spcAft>
              <a:buFont typeface="Arial" panose="020B0604020202020204" pitchFamily="34" charset="0"/>
              <a:buChar char="•"/>
            </a:pPr>
            <a:r>
              <a:rPr lang="en-US" sz="2400">
                <a:latin typeface="+mj-lt"/>
                <a:ea typeface="Calibri" panose="020F0502020204030204" pitchFamily="34" charset="0"/>
                <a:cs typeface="Arial" panose="020B0604020202020204" pitchFamily="34" charset="0"/>
              </a:rPr>
              <a:t>Welcome Remarks</a:t>
            </a:r>
            <a:endParaRPr lang="en-US" sz="2400" dirty="0">
              <a:latin typeface="+mj-lt"/>
              <a:ea typeface="Calibri" panose="020F0502020204030204" pitchFamily="34" charset="0"/>
              <a:cs typeface="Arial" panose="020B0604020202020204" pitchFamily="34" charset="0"/>
            </a:endParaRPr>
          </a:p>
          <a:p>
            <a:pPr marL="457200" marR="0" lvl="0" indent="-457200">
              <a:lnSpc>
                <a:spcPct val="107000"/>
              </a:lnSpc>
              <a:spcBef>
                <a:spcPts val="0"/>
              </a:spcBef>
              <a:spcAft>
                <a:spcPts val="800"/>
              </a:spcAft>
              <a:buFont typeface="Arial" panose="020B0604020202020204" pitchFamily="34" charset="0"/>
              <a:buChar char="•"/>
            </a:pPr>
            <a:endParaRPr lang="en-US" sz="2400" dirty="0">
              <a:latin typeface="+mj-lt"/>
              <a:ea typeface="Calibri" panose="020F0502020204030204" pitchFamily="34" charset="0"/>
              <a:cs typeface="Arial" panose="020B0604020202020204" pitchFamily="34" charset="0"/>
            </a:endParaRPr>
          </a:p>
          <a:p>
            <a:pPr marL="457200" marR="0" lvl="0" indent="-457200">
              <a:spcBef>
                <a:spcPts val="0"/>
              </a:spcBef>
              <a:spcAft>
                <a:spcPts val="800"/>
              </a:spcAft>
              <a:buFont typeface="Arial" panose="020B0604020202020204" pitchFamily="34" charset="0"/>
              <a:buChar char="•"/>
            </a:pPr>
            <a:r>
              <a:rPr lang="en-US" sz="2400" dirty="0">
                <a:latin typeface="+mj-lt"/>
                <a:ea typeface="Calibri" panose="020F0502020204030204" pitchFamily="34" charset="0"/>
                <a:cs typeface="Arial" panose="020B0604020202020204" pitchFamily="34" charset="0"/>
              </a:rPr>
              <a:t>Roll Call of Committee Members</a:t>
            </a:r>
          </a:p>
          <a:p>
            <a:pPr marL="457200" marR="0" lvl="0" indent="-457200">
              <a:spcBef>
                <a:spcPts val="0"/>
              </a:spcBef>
              <a:spcAft>
                <a:spcPts val="800"/>
              </a:spcAft>
              <a:buFont typeface="Arial" panose="020B0604020202020204" pitchFamily="34" charset="0"/>
              <a:buChar char="•"/>
            </a:pPr>
            <a:endParaRPr lang="en-US" sz="2400" dirty="0">
              <a:latin typeface="+mj-lt"/>
              <a:ea typeface="Calibri" panose="020F0502020204030204" pitchFamily="34" charset="0"/>
              <a:cs typeface="Arial" panose="020B0604020202020204" pitchFamily="34" charset="0"/>
            </a:endParaRPr>
          </a:p>
          <a:p>
            <a:pPr marL="457200" marR="0" lvl="0" indent="-457200">
              <a:spcBef>
                <a:spcPts val="0"/>
              </a:spcBef>
              <a:spcAft>
                <a:spcPts val="800"/>
              </a:spcAft>
              <a:buFont typeface="Arial" panose="020B0604020202020204" pitchFamily="34" charset="0"/>
              <a:buChar char="•"/>
            </a:pPr>
            <a:r>
              <a:rPr lang="en-US" sz="2400" dirty="0">
                <a:latin typeface="+mj-lt"/>
                <a:ea typeface="Calibri" panose="020F0502020204030204" pitchFamily="34" charset="0"/>
                <a:cs typeface="Arial" panose="020B0604020202020204" pitchFamily="34" charset="0"/>
              </a:rPr>
              <a:t>Approval of the Meeting Minutes of 5.14.24</a:t>
            </a:r>
          </a:p>
          <a:p>
            <a:pPr marR="0" lvl="0">
              <a:spcBef>
                <a:spcPts val="0"/>
              </a:spcBef>
              <a:spcAft>
                <a:spcPts val="800"/>
              </a:spcAft>
            </a:pPr>
            <a:endParaRPr lang="en-US" sz="2400" dirty="0">
              <a:latin typeface="+mj-lt"/>
              <a:ea typeface="Calibri" panose="020F0502020204030204" pitchFamily="34" charset="0"/>
              <a:cs typeface="Arial" panose="020B0604020202020204" pitchFamily="34" charset="0"/>
            </a:endParaRPr>
          </a:p>
          <a:p>
            <a:pPr marR="0" lvl="0">
              <a:spcBef>
                <a:spcPts val="0"/>
              </a:spcBef>
              <a:spcAft>
                <a:spcPts val="800"/>
              </a:spcAft>
            </a:pPr>
            <a:endParaRPr lang="en-US" sz="2400" dirty="0">
              <a:latin typeface="+mj-lt"/>
              <a:ea typeface="Calibri" panose="020F0502020204030204" pitchFamily="34" charset="0"/>
              <a:cs typeface="Arial" panose="020B0604020202020204" pitchFamily="34" charset="0"/>
            </a:endParaRPr>
          </a:p>
          <a:p>
            <a:pPr marL="457200" marR="0" lvl="0" indent="-457200">
              <a:spcBef>
                <a:spcPts val="0"/>
              </a:spcBef>
              <a:spcAft>
                <a:spcPts val="800"/>
              </a:spcAft>
              <a:buFont typeface="Arial" panose="020B0604020202020204" pitchFamily="34" charset="0"/>
              <a:buChar char="•"/>
            </a:pPr>
            <a:endParaRPr lang="en-US" sz="2400" dirty="0">
              <a:latin typeface="+mj-lt"/>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EEC5EE6C-F95B-4F0E-9277-DF8E403F912A}"/>
              </a:ext>
            </a:extLst>
          </p:cNvPr>
          <p:cNvSpPr txBox="1"/>
          <p:nvPr/>
        </p:nvSpPr>
        <p:spPr>
          <a:xfrm>
            <a:off x="754602" y="1300441"/>
            <a:ext cx="4953739" cy="461665"/>
          </a:xfrm>
          <a:prstGeom prst="rect">
            <a:avLst/>
          </a:prstGeom>
          <a:noFill/>
        </p:spPr>
        <p:txBody>
          <a:bodyPr wrap="square" rtlCol="0">
            <a:spAutoFit/>
          </a:bodyPr>
          <a:lstStyle/>
          <a:p>
            <a:r>
              <a:rPr lang="en-US" sz="2400" dirty="0">
                <a:latin typeface="+mj-lt"/>
              </a:rPr>
              <a:t>Evelyn Arana Ortiz, Committee Chair </a:t>
            </a:r>
          </a:p>
        </p:txBody>
      </p:sp>
    </p:spTree>
    <p:extLst>
      <p:ext uri="{BB962C8B-B14F-4D97-AF65-F5344CB8AC3E}">
        <p14:creationId xmlns:p14="http://schemas.microsoft.com/office/powerpoint/2010/main" val="3405580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posing for a photo&#10;&#10;Description automatically generated">
            <a:extLst>
              <a:ext uri="{FF2B5EF4-FFF2-40B4-BE49-F238E27FC236}">
                <a16:creationId xmlns:a16="http://schemas.microsoft.com/office/drawing/2014/main" id="{73DA5C2B-898F-59E9-BEA3-AAE56E01DA71}"/>
              </a:ext>
            </a:extLst>
          </p:cNvPr>
          <p:cNvPicPr>
            <a:picLocks noChangeAspect="1"/>
          </p:cNvPicPr>
          <p:nvPr/>
        </p:nvPicPr>
        <p:blipFill>
          <a:blip r:embed="rId2"/>
          <a:stretch>
            <a:fillRect/>
          </a:stretch>
        </p:blipFill>
        <p:spPr>
          <a:xfrm>
            <a:off x="1873525" y="1192696"/>
            <a:ext cx="6886161" cy="5164621"/>
          </a:xfrm>
          <a:prstGeom prst="rect">
            <a:avLst/>
          </a:prstGeom>
        </p:spPr>
      </p:pic>
      <p:sp>
        <p:nvSpPr>
          <p:cNvPr id="6" name="TextBox 5">
            <a:extLst>
              <a:ext uri="{FF2B5EF4-FFF2-40B4-BE49-F238E27FC236}">
                <a16:creationId xmlns:a16="http://schemas.microsoft.com/office/drawing/2014/main" id="{C19BB1F3-CEEE-72C7-C045-1D1DA1853AD4}"/>
              </a:ext>
            </a:extLst>
          </p:cNvPr>
          <p:cNvSpPr txBox="1"/>
          <p:nvPr/>
        </p:nvSpPr>
        <p:spPr>
          <a:xfrm>
            <a:off x="2916455" y="375386"/>
            <a:ext cx="5996538" cy="461665"/>
          </a:xfrm>
          <a:prstGeom prst="rect">
            <a:avLst/>
          </a:prstGeom>
          <a:noFill/>
        </p:spPr>
        <p:txBody>
          <a:bodyPr wrap="square" rtlCol="0">
            <a:spAutoFit/>
          </a:bodyPr>
          <a:lstStyle/>
          <a:p>
            <a:r>
              <a:rPr lang="en-US" sz="2400" dirty="0"/>
              <a:t>Bookies Golf Tournament 9.18.24</a:t>
            </a:r>
          </a:p>
        </p:txBody>
      </p:sp>
    </p:spTree>
    <p:extLst>
      <p:ext uri="{BB962C8B-B14F-4D97-AF65-F5344CB8AC3E}">
        <p14:creationId xmlns:p14="http://schemas.microsoft.com/office/powerpoint/2010/main" val="1508016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type="body" sz="quarter" idx="13"/>
          </p:nvPr>
        </p:nvSpPr>
        <p:spPr/>
        <p:txBody>
          <a:bodyPr/>
          <a:lstStyle/>
          <a:p>
            <a:r>
              <a:rPr lang="en-US" dirty="0"/>
              <a:t>September 19, 2024</a:t>
            </a:r>
          </a:p>
          <a:p>
            <a:r>
              <a:rPr lang="en-US" dirty="0"/>
              <a:t>Presented by: Kyle Connors, CPA, Partner</a:t>
            </a:r>
          </a:p>
        </p:txBody>
      </p:sp>
      <p:sp>
        <p:nvSpPr>
          <p:cNvPr id="7" name="Text Placeholder 6"/>
          <p:cNvSpPr>
            <a:spLocks noGrp="1"/>
          </p:cNvSpPr>
          <p:nvPr>
            <p:ph type="body" sz="quarter" idx="14"/>
          </p:nvPr>
        </p:nvSpPr>
        <p:spPr>
          <a:xfrm>
            <a:off x="3873776" y="545037"/>
            <a:ext cx="6080469" cy="1619931"/>
          </a:xfrm>
        </p:spPr>
        <p:txBody>
          <a:bodyPr/>
          <a:lstStyle/>
          <a:p>
            <a:r>
              <a:rPr lang="en-US" sz="2800" dirty="0"/>
              <a:t>2024 Financial Statements</a:t>
            </a:r>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531791" y="1195147"/>
            <a:ext cx="4124526" cy="5676180"/>
          </a:xfrm>
          <a:prstGeom prst="rect">
            <a:avLst/>
          </a:prstGeom>
        </p:spPr>
      </p:pic>
      <p:sp>
        <p:nvSpPr>
          <p:cNvPr id="9" name="Content Placeholder 7"/>
          <p:cNvSpPr txBox="1">
            <a:spLocks/>
          </p:cNvSpPr>
          <p:nvPr/>
        </p:nvSpPr>
        <p:spPr>
          <a:xfrm>
            <a:off x="4613360" y="2291811"/>
            <a:ext cx="5340885" cy="588962"/>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t>Boston Public Library</a:t>
            </a:r>
          </a:p>
        </p:txBody>
      </p:sp>
    </p:spTree>
    <p:extLst>
      <p:ext uri="{BB962C8B-B14F-4D97-AF65-F5344CB8AC3E}">
        <p14:creationId xmlns:p14="http://schemas.microsoft.com/office/powerpoint/2010/main" val="3209810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2649" y="1536970"/>
            <a:ext cx="7886700" cy="4730480"/>
          </a:xfrm>
        </p:spPr>
        <p:txBody>
          <a:bodyPr>
            <a:noAutofit/>
          </a:bodyPr>
          <a:lstStyle/>
          <a:p>
            <a:pPr lvl="0"/>
            <a:endParaRPr lang="en-US" sz="1600" dirty="0"/>
          </a:p>
          <a:p>
            <a:pPr lvl="0"/>
            <a:r>
              <a:rPr lang="en-US" sz="2400" dirty="0"/>
              <a:t>Presentation will review the Library’s 2024 financial statement audit and financial results</a:t>
            </a:r>
          </a:p>
          <a:p>
            <a:pPr marL="0" lvl="0" indent="0">
              <a:buNone/>
            </a:pPr>
            <a:endParaRPr lang="en-US" sz="2400" dirty="0"/>
          </a:p>
          <a:p>
            <a:pPr lvl="0"/>
            <a:r>
              <a:rPr lang="en-US" sz="2400" dirty="0"/>
              <a:t>Feel free to ask questions at any time</a:t>
            </a:r>
          </a:p>
          <a:p>
            <a:endParaRPr lang="en-US" sz="1600" dirty="0">
              <a:solidFill>
                <a:srgbClr val="002060"/>
              </a:solidFill>
              <a:latin typeface="Arial" panose="020B0604020202020204" pitchFamily="34" charset="0"/>
              <a:cs typeface="Arial" panose="020B0604020202020204" pitchFamily="34" charset="0"/>
            </a:endParaRPr>
          </a:p>
          <a:p>
            <a:pPr lvl="0"/>
            <a:endParaRPr lang="en-US" sz="1600" dirty="0">
              <a:solidFill>
                <a:srgbClr val="002060"/>
              </a:solidFill>
            </a:endParaRPr>
          </a:p>
        </p:txBody>
      </p:sp>
      <p:sp>
        <p:nvSpPr>
          <p:cNvPr id="5" name="Slide Number Placeholder 4"/>
          <p:cNvSpPr>
            <a:spLocks noGrp="1"/>
          </p:cNvSpPr>
          <p:nvPr>
            <p:ph type="sldNum" sz="quarter" idx="12"/>
          </p:nvPr>
        </p:nvSpPr>
        <p:spPr/>
        <p:txBody>
          <a:bodyPr/>
          <a:lstStyle/>
          <a:p>
            <a:fld id="{79F71FD0-0F20-426D-9EE7-73F84177955F}" type="slidenum">
              <a:rPr lang="en-US" smtClean="0"/>
              <a:pPr/>
              <a:t>6</a:t>
            </a:fld>
            <a:endParaRPr lang="en-US"/>
          </a:p>
        </p:txBody>
      </p:sp>
      <p:sp>
        <p:nvSpPr>
          <p:cNvPr id="4" name="Title 3"/>
          <p:cNvSpPr>
            <a:spLocks noGrp="1"/>
          </p:cNvSpPr>
          <p:nvPr>
            <p:ph type="title"/>
          </p:nvPr>
        </p:nvSpPr>
        <p:spPr/>
        <p:txBody>
          <a:bodyPr>
            <a:normAutofit/>
          </a:bodyPr>
          <a:lstStyle/>
          <a:p>
            <a:r>
              <a:rPr lang="en-US" dirty="0"/>
              <a:t>Introduction</a:t>
            </a:r>
          </a:p>
        </p:txBody>
      </p:sp>
      <p:sp>
        <p:nvSpPr>
          <p:cNvPr id="13" name="TextBox 12"/>
          <p:cNvSpPr txBox="1"/>
          <p:nvPr/>
        </p:nvSpPr>
        <p:spPr>
          <a:xfrm>
            <a:off x="7072015" y="1186506"/>
            <a:ext cx="2104099" cy="584968"/>
          </a:xfrm>
          <a:prstGeom prst="rect">
            <a:avLst/>
          </a:prstGeom>
          <a:noFill/>
        </p:spPr>
        <p:txBody>
          <a:bodyPr wrap="square" rtlCol="0">
            <a:spAutoFit/>
          </a:bodyPr>
          <a:lstStyle/>
          <a:p>
            <a:pPr marL="0" lvl="1" algn="ctr">
              <a:lnSpc>
                <a:spcPts val="2000"/>
              </a:lnSpc>
              <a:buClr>
                <a:srgbClr val="00A0AF"/>
              </a:buClr>
              <a:buSzPct val="80000"/>
            </a:pPr>
            <a:r>
              <a:rPr lang="en-US" sz="1500" dirty="0">
                <a:solidFill>
                  <a:schemeClr val="bg1"/>
                </a:solidFill>
                <a:cs typeface="Calibri" panose="020F0502020204030204" pitchFamily="34" charset="0"/>
              </a:rPr>
              <a:t> </a:t>
            </a:r>
            <a:br>
              <a:rPr lang="en-US" sz="1500" dirty="0">
                <a:solidFill>
                  <a:schemeClr val="bg1"/>
                </a:solidFill>
                <a:cs typeface="Calibri" panose="020F0502020204030204" pitchFamily="34" charset="0"/>
              </a:rPr>
            </a:br>
            <a:r>
              <a:rPr lang="en-US" sz="1500" dirty="0">
                <a:solidFill>
                  <a:schemeClr val="bg1"/>
                </a:solidFill>
                <a:cs typeface="Calibri" panose="020F0502020204030204" pitchFamily="34" charset="0"/>
              </a:rPr>
              <a:t>U.S. Presence</a:t>
            </a:r>
          </a:p>
        </p:txBody>
      </p:sp>
      <p:sp>
        <p:nvSpPr>
          <p:cNvPr id="16" name="TextBox 15"/>
          <p:cNvSpPr txBox="1"/>
          <p:nvPr/>
        </p:nvSpPr>
        <p:spPr>
          <a:xfrm>
            <a:off x="7250804" y="3476553"/>
            <a:ext cx="2219528" cy="307777"/>
          </a:xfrm>
          <a:prstGeom prst="rect">
            <a:avLst/>
          </a:prstGeom>
          <a:noFill/>
        </p:spPr>
        <p:txBody>
          <a:bodyPr wrap="square" rtlCol="0">
            <a:spAutoFit/>
          </a:bodyPr>
          <a:lstStyle/>
          <a:p>
            <a:pPr algn="ctr">
              <a:spcAft>
                <a:spcPts val="900"/>
              </a:spcAft>
              <a:buClr>
                <a:srgbClr val="00A0AF"/>
              </a:buClr>
              <a:buSzPct val="80000"/>
            </a:pPr>
            <a:r>
              <a:rPr lang="en-US" sz="1400" dirty="0">
                <a:solidFill>
                  <a:schemeClr val="bg1"/>
                </a:solidFill>
              </a:rPr>
              <a:t>Peer Reviewed</a:t>
            </a:r>
            <a:endParaRPr lang="en-US" sz="1500" dirty="0">
              <a:solidFill>
                <a:schemeClr val="bg1"/>
              </a:solidFill>
            </a:endParaRPr>
          </a:p>
        </p:txBody>
      </p:sp>
      <p:pic>
        <p:nvPicPr>
          <p:cNvPr id="17" name="Picture 16"/>
          <p:cNvPicPr>
            <a:picLocks noChangeAspect="1"/>
          </p:cNvPicPr>
          <p:nvPr/>
        </p:nvPicPr>
        <p:blipFill>
          <a:blip r:embed="rId2"/>
          <a:stretch>
            <a:fillRect/>
          </a:stretch>
        </p:blipFill>
        <p:spPr>
          <a:xfrm>
            <a:off x="7486065" y="2903884"/>
            <a:ext cx="1749009" cy="555537"/>
          </a:xfrm>
          <a:prstGeom prst="rect">
            <a:avLst/>
          </a:prstGeom>
        </p:spPr>
      </p:pic>
      <p:sp>
        <p:nvSpPr>
          <p:cNvPr id="19" name="Title 1"/>
          <p:cNvSpPr txBox="1">
            <a:spLocks/>
          </p:cNvSpPr>
          <p:nvPr/>
        </p:nvSpPr>
        <p:spPr>
          <a:xfrm>
            <a:off x="2057400" y="427038"/>
            <a:ext cx="8229600" cy="868362"/>
          </a:xfrm>
          <a:prstGeom prst="rect">
            <a:avLst/>
          </a:prstGeom>
        </p:spPr>
        <p:txBody>
          <a:bodyPr vert="horz" lIns="91440" tIns="45720" rIns="91440" bIns="45720" rtlCol="0" anchor="ctr" anchorCtr="0">
            <a:normAutofit/>
          </a:bodyPr>
          <a:lstStyle>
            <a:lvl1pPr algn="l" defTabSz="914400" rtl="0" eaLnBrk="1" latinLnBrk="0" hangingPunct="1">
              <a:spcBef>
                <a:spcPct val="0"/>
              </a:spcBef>
              <a:buNone/>
              <a:defRPr lang="en-US" sz="2200" b="1" kern="1200">
                <a:solidFill>
                  <a:srgbClr val="00A0AF"/>
                </a:solidFill>
                <a:latin typeface="+mj-lt"/>
                <a:ea typeface="+mj-ea"/>
                <a:cs typeface="+mj-cs"/>
              </a:defRPr>
            </a:lvl1pPr>
          </a:lstStyle>
          <a:p>
            <a:endParaRPr lang="en-US" sz="3200" dirty="0"/>
          </a:p>
        </p:txBody>
      </p:sp>
    </p:spTree>
    <p:extLst>
      <p:ext uri="{BB962C8B-B14F-4D97-AF65-F5344CB8AC3E}">
        <p14:creationId xmlns:p14="http://schemas.microsoft.com/office/powerpoint/2010/main" val="1004718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2649" y="1536970"/>
            <a:ext cx="7886700" cy="4730480"/>
          </a:xfrm>
        </p:spPr>
        <p:txBody>
          <a:bodyPr>
            <a:noAutofit/>
          </a:bodyPr>
          <a:lstStyle/>
          <a:p>
            <a:pPr lvl="0"/>
            <a:endParaRPr lang="en-US" sz="1600" dirty="0"/>
          </a:p>
          <a:p>
            <a:pPr lvl="0"/>
            <a:r>
              <a:rPr lang="en-US" sz="2400" dirty="0"/>
              <a:t>Net position increased $4.6 million</a:t>
            </a:r>
          </a:p>
          <a:p>
            <a:r>
              <a:rPr lang="en-US" sz="2400" dirty="0"/>
              <a:t>Majority of increase relates to City Managed Funds of $2.1 million, Investment gain net of distributions were $5.8 million offset by transfers out and expenditures of $3.7 million</a:t>
            </a:r>
          </a:p>
          <a:p>
            <a:r>
              <a:rPr lang="en-US" sz="2400" dirty="0"/>
              <a:t>Also saw a decrease in </a:t>
            </a:r>
            <a:r>
              <a:rPr lang="en-US" sz="2400" dirty="0" err="1"/>
              <a:t>Deferrari</a:t>
            </a:r>
            <a:r>
              <a:rPr lang="en-US" sz="2400" dirty="0"/>
              <a:t> Trust fund of $411 thousand, and an increase the Fund for the BPL fund of $1.3 million</a:t>
            </a:r>
          </a:p>
          <a:p>
            <a:endParaRPr lang="en-US" sz="1600" dirty="0">
              <a:solidFill>
                <a:srgbClr val="002060"/>
              </a:solidFill>
              <a:latin typeface="Arial" panose="020B0604020202020204" pitchFamily="34" charset="0"/>
              <a:cs typeface="Arial" panose="020B0604020202020204" pitchFamily="34" charset="0"/>
            </a:endParaRPr>
          </a:p>
          <a:p>
            <a:pPr lvl="0"/>
            <a:endParaRPr lang="en-US" sz="1600" dirty="0">
              <a:solidFill>
                <a:srgbClr val="002060"/>
              </a:solidFill>
            </a:endParaRPr>
          </a:p>
        </p:txBody>
      </p:sp>
      <p:sp>
        <p:nvSpPr>
          <p:cNvPr id="4" name="Title 3"/>
          <p:cNvSpPr>
            <a:spLocks noGrp="1"/>
          </p:cNvSpPr>
          <p:nvPr>
            <p:ph type="title"/>
          </p:nvPr>
        </p:nvSpPr>
        <p:spPr/>
        <p:txBody>
          <a:bodyPr>
            <a:normAutofit/>
          </a:bodyPr>
          <a:lstStyle/>
          <a:p>
            <a:r>
              <a:rPr lang="en-US" dirty="0"/>
              <a:t>Library Operations</a:t>
            </a:r>
          </a:p>
        </p:txBody>
      </p:sp>
      <p:sp>
        <p:nvSpPr>
          <p:cNvPr id="5" name="Slide Number Placeholder 4"/>
          <p:cNvSpPr>
            <a:spLocks noGrp="1"/>
          </p:cNvSpPr>
          <p:nvPr>
            <p:ph type="sldNum" sz="quarter" idx="12"/>
          </p:nvPr>
        </p:nvSpPr>
        <p:spPr/>
        <p:txBody>
          <a:bodyPr/>
          <a:lstStyle/>
          <a:p>
            <a:fld id="{79F71FD0-0F20-426D-9EE7-73F84177955F}" type="slidenum">
              <a:rPr lang="en-US" smtClean="0"/>
              <a:pPr/>
              <a:t>7</a:t>
            </a:fld>
            <a:endParaRPr lang="en-US"/>
          </a:p>
        </p:txBody>
      </p:sp>
      <p:sp>
        <p:nvSpPr>
          <p:cNvPr id="13" name="TextBox 12"/>
          <p:cNvSpPr txBox="1"/>
          <p:nvPr/>
        </p:nvSpPr>
        <p:spPr>
          <a:xfrm>
            <a:off x="7072015" y="1186506"/>
            <a:ext cx="2104099" cy="584968"/>
          </a:xfrm>
          <a:prstGeom prst="rect">
            <a:avLst/>
          </a:prstGeom>
          <a:noFill/>
        </p:spPr>
        <p:txBody>
          <a:bodyPr wrap="square" rtlCol="0">
            <a:spAutoFit/>
          </a:bodyPr>
          <a:lstStyle/>
          <a:p>
            <a:pPr marL="0" lvl="1" algn="ctr">
              <a:lnSpc>
                <a:spcPts val="2000"/>
              </a:lnSpc>
              <a:buClr>
                <a:srgbClr val="00A0AF"/>
              </a:buClr>
              <a:buSzPct val="80000"/>
            </a:pPr>
            <a:r>
              <a:rPr lang="en-US" sz="1500" dirty="0">
                <a:solidFill>
                  <a:schemeClr val="bg1"/>
                </a:solidFill>
                <a:cs typeface="Calibri" panose="020F0502020204030204" pitchFamily="34" charset="0"/>
              </a:rPr>
              <a:t> </a:t>
            </a:r>
            <a:br>
              <a:rPr lang="en-US" sz="1500" dirty="0">
                <a:solidFill>
                  <a:schemeClr val="bg1"/>
                </a:solidFill>
                <a:cs typeface="Calibri" panose="020F0502020204030204" pitchFamily="34" charset="0"/>
              </a:rPr>
            </a:br>
            <a:r>
              <a:rPr lang="en-US" sz="1500" dirty="0">
                <a:solidFill>
                  <a:schemeClr val="bg1"/>
                </a:solidFill>
                <a:cs typeface="Calibri" panose="020F0502020204030204" pitchFamily="34" charset="0"/>
              </a:rPr>
              <a:t>U.S. Presence</a:t>
            </a:r>
          </a:p>
        </p:txBody>
      </p:sp>
      <p:sp>
        <p:nvSpPr>
          <p:cNvPr id="16" name="TextBox 15"/>
          <p:cNvSpPr txBox="1"/>
          <p:nvPr/>
        </p:nvSpPr>
        <p:spPr>
          <a:xfrm>
            <a:off x="7250804" y="3476553"/>
            <a:ext cx="2219528" cy="307777"/>
          </a:xfrm>
          <a:prstGeom prst="rect">
            <a:avLst/>
          </a:prstGeom>
          <a:noFill/>
        </p:spPr>
        <p:txBody>
          <a:bodyPr wrap="square" rtlCol="0">
            <a:spAutoFit/>
          </a:bodyPr>
          <a:lstStyle/>
          <a:p>
            <a:pPr algn="ctr">
              <a:spcAft>
                <a:spcPts val="900"/>
              </a:spcAft>
              <a:buClr>
                <a:srgbClr val="00A0AF"/>
              </a:buClr>
              <a:buSzPct val="80000"/>
            </a:pPr>
            <a:r>
              <a:rPr lang="en-US" sz="1400" dirty="0">
                <a:solidFill>
                  <a:schemeClr val="bg1"/>
                </a:solidFill>
              </a:rPr>
              <a:t>Peer Reviewed</a:t>
            </a:r>
            <a:endParaRPr lang="en-US" sz="1500" dirty="0">
              <a:solidFill>
                <a:schemeClr val="bg1"/>
              </a:solidFill>
            </a:endParaRPr>
          </a:p>
        </p:txBody>
      </p:sp>
      <p:sp>
        <p:nvSpPr>
          <p:cNvPr id="19" name="Title 1"/>
          <p:cNvSpPr txBox="1">
            <a:spLocks/>
          </p:cNvSpPr>
          <p:nvPr/>
        </p:nvSpPr>
        <p:spPr>
          <a:xfrm>
            <a:off x="2057400" y="427038"/>
            <a:ext cx="8229600" cy="868362"/>
          </a:xfrm>
          <a:prstGeom prst="rect">
            <a:avLst/>
          </a:prstGeom>
        </p:spPr>
        <p:txBody>
          <a:bodyPr vert="horz" lIns="91440" tIns="45720" rIns="91440" bIns="45720" rtlCol="0" anchor="ctr" anchorCtr="0">
            <a:normAutofit/>
          </a:bodyPr>
          <a:lstStyle>
            <a:lvl1pPr algn="l" defTabSz="914400" rtl="0" eaLnBrk="1" latinLnBrk="0" hangingPunct="1">
              <a:spcBef>
                <a:spcPct val="0"/>
              </a:spcBef>
              <a:buNone/>
              <a:defRPr lang="en-US" sz="2200" b="1" kern="1200">
                <a:solidFill>
                  <a:srgbClr val="00A0AF"/>
                </a:solidFill>
                <a:latin typeface="+mj-lt"/>
                <a:ea typeface="+mj-ea"/>
                <a:cs typeface="+mj-cs"/>
              </a:defRPr>
            </a:lvl1pPr>
          </a:lstStyle>
          <a:p>
            <a:endParaRPr lang="en-US" sz="3200" dirty="0"/>
          </a:p>
        </p:txBody>
      </p:sp>
    </p:spTree>
    <p:extLst>
      <p:ext uri="{BB962C8B-B14F-4D97-AF65-F5344CB8AC3E}">
        <p14:creationId xmlns:p14="http://schemas.microsoft.com/office/powerpoint/2010/main" val="3339974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2649" y="1536970"/>
            <a:ext cx="7886700" cy="4730480"/>
          </a:xfrm>
        </p:spPr>
        <p:txBody>
          <a:bodyPr>
            <a:noAutofit/>
          </a:bodyPr>
          <a:lstStyle/>
          <a:p>
            <a:pPr lvl="0"/>
            <a:endParaRPr lang="en-US" sz="1600" dirty="0"/>
          </a:p>
          <a:p>
            <a:endParaRPr lang="en-US" sz="1600" dirty="0">
              <a:solidFill>
                <a:srgbClr val="002060"/>
              </a:solidFill>
              <a:latin typeface="Arial" panose="020B0604020202020204" pitchFamily="34" charset="0"/>
              <a:cs typeface="Arial" panose="020B0604020202020204" pitchFamily="34" charset="0"/>
            </a:endParaRPr>
          </a:p>
          <a:p>
            <a:pPr lvl="0"/>
            <a:endParaRPr lang="en-US" sz="1600" dirty="0">
              <a:solidFill>
                <a:srgbClr val="002060"/>
              </a:solidFill>
            </a:endParaRPr>
          </a:p>
        </p:txBody>
      </p:sp>
      <p:sp>
        <p:nvSpPr>
          <p:cNvPr id="4" name="Title 3"/>
          <p:cNvSpPr>
            <a:spLocks noGrp="1"/>
          </p:cNvSpPr>
          <p:nvPr>
            <p:ph type="title"/>
          </p:nvPr>
        </p:nvSpPr>
        <p:spPr/>
        <p:txBody>
          <a:bodyPr>
            <a:normAutofit/>
          </a:bodyPr>
          <a:lstStyle/>
          <a:p>
            <a:r>
              <a:rPr lang="en-US" dirty="0"/>
              <a:t>Revenue Trends</a:t>
            </a:r>
          </a:p>
        </p:txBody>
      </p:sp>
      <p:sp>
        <p:nvSpPr>
          <p:cNvPr id="5" name="Slide Number Placeholder 4"/>
          <p:cNvSpPr>
            <a:spLocks noGrp="1"/>
          </p:cNvSpPr>
          <p:nvPr>
            <p:ph type="sldNum" sz="quarter" idx="12"/>
          </p:nvPr>
        </p:nvSpPr>
        <p:spPr/>
        <p:txBody>
          <a:bodyPr/>
          <a:lstStyle/>
          <a:p>
            <a:fld id="{79F71FD0-0F20-426D-9EE7-73F84177955F}" type="slidenum">
              <a:rPr lang="en-US" smtClean="0"/>
              <a:pPr/>
              <a:t>8</a:t>
            </a:fld>
            <a:endParaRPr lang="en-US"/>
          </a:p>
        </p:txBody>
      </p:sp>
      <p:sp>
        <p:nvSpPr>
          <p:cNvPr id="13" name="TextBox 12"/>
          <p:cNvSpPr txBox="1"/>
          <p:nvPr/>
        </p:nvSpPr>
        <p:spPr>
          <a:xfrm>
            <a:off x="7072015" y="1186506"/>
            <a:ext cx="2104099" cy="584968"/>
          </a:xfrm>
          <a:prstGeom prst="rect">
            <a:avLst/>
          </a:prstGeom>
          <a:noFill/>
        </p:spPr>
        <p:txBody>
          <a:bodyPr wrap="square" rtlCol="0">
            <a:spAutoFit/>
          </a:bodyPr>
          <a:lstStyle/>
          <a:p>
            <a:pPr marL="0" lvl="1" algn="ctr">
              <a:lnSpc>
                <a:spcPts val="2000"/>
              </a:lnSpc>
              <a:buClr>
                <a:srgbClr val="00A0AF"/>
              </a:buClr>
              <a:buSzPct val="80000"/>
            </a:pPr>
            <a:r>
              <a:rPr lang="en-US" sz="1500" dirty="0">
                <a:solidFill>
                  <a:schemeClr val="bg1"/>
                </a:solidFill>
                <a:cs typeface="Calibri" panose="020F0502020204030204" pitchFamily="34" charset="0"/>
              </a:rPr>
              <a:t> </a:t>
            </a:r>
            <a:br>
              <a:rPr lang="en-US" sz="1500" dirty="0">
                <a:solidFill>
                  <a:schemeClr val="bg1"/>
                </a:solidFill>
                <a:cs typeface="Calibri" panose="020F0502020204030204" pitchFamily="34" charset="0"/>
              </a:rPr>
            </a:br>
            <a:r>
              <a:rPr lang="en-US" sz="1500" dirty="0">
                <a:solidFill>
                  <a:schemeClr val="bg1"/>
                </a:solidFill>
                <a:cs typeface="Calibri" panose="020F0502020204030204" pitchFamily="34" charset="0"/>
              </a:rPr>
              <a:t>U.S. Presence</a:t>
            </a:r>
          </a:p>
        </p:txBody>
      </p:sp>
      <p:sp>
        <p:nvSpPr>
          <p:cNvPr id="16" name="TextBox 15"/>
          <p:cNvSpPr txBox="1"/>
          <p:nvPr/>
        </p:nvSpPr>
        <p:spPr>
          <a:xfrm>
            <a:off x="7250804" y="3476553"/>
            <a:ext cx="2219528" cy="307777"/>
          </a:xfrm>
          <a:prstGeom prst="rect">
            <a:avLst/>
          </a:prstGeom>
          <a:noFill/>
        </p:spPr>
        <p:txBody>
          <a:bodyPr wrap="square" rtlCol="0">
            <a:spAutoFit/>
          </a:bodyPr>
          <a:lstStyle/>
          <a:p>
            <a:pPr algn="ctr">
              <a:spcAft>
                <a:spcPts val="900"/>
              </a:spcAft>
              <a:buClr>
                <a:srgbClr val="00A0AF"/>
              </a:buClr>
              <a:buSzPct val="80000"/>
            </a:pPr>
            <a:r>
              <a:rPr lang="en-US" sz="1400" dirty="0">
                <a:solidFill>
                  <a:schemeClr val="bg1"/>
                </a:solidFill>
              </a:rPr>
              <a:t>Peer Reviewed</a:t>
            </a:r>
            <a:endParaRPr lang="en-US" sz="1500" dirty="0">
              <a:solidFill>
                <a:schemeClr val="bg1"/>
              </a:solidFill>
            </a:endParaRPr>
          </a:p>
        </p:txBody>
      </p:sp>
      <p:sp>
        <p:nvSpPr>
          <p:cNvPr id="19" name="Title 1"/>
          <p:cNvSpPr txBox="1">
            <a:spLocks/>
          </p:cNvSpPr>
          <p:nvPr/>
        </p:nvSpPr>
        <p:spPr>
          <a:xfrm>
            <a:off x="2057400" y="427038"/>
            <a:ext cx="8229600" cy="868362"/>
          </a:xfrm>
          <a:prstGeom prst="rect">
            <a:avLst/>
          </a:prstGeom>
        </p:spPr>
        <p:txBody>
          <a:bodyPr vert="horz" lIns="91440" tIns="45720" rIns="91440" bIns="45720" rtlCol="0" anchor="ctr" anchorCtr="0">
            <a:normAutofit/>
          </a:bodyPr>
          <a:lstStyle>
            <a:lvl1pPr algn="l" defTabSz="914400" rtl="0" eaLnBrk="1" latinLnBrk="0" hangingPunct="1">
              <a:spcBef>
                <a:spcPct val="0"/>
              </a:spcBef>
              <a:buNone/>
              <a:defRPr lang="en-US" sz="2200" b="1" kern="1200">
                <a:solidFill>
                  <a:srgbClr val="00A0AF"/>
                </a:solidFill>
                <a:latin typeface="+mj-lt"/>
                <a:ea typeface="+mj-ea"/>
                <a:cs typeface="+mj-cs"/>
              </a:defRPr>
            </a:lvl1pPr>
          </a:lstStyle>
          <a:p>
            <a:endParaRPr lang="en-US" sz="3200" dirty="0"/>
          </a:p>
        </p:txBody>
      </p:sp>
      <p:graphicFrame>
        <p:nvGraphicFramePr>
          <p:cNvPr id="2" name="Chart 1">
            <a:extLst>
              <a:ext uri="{FF2B5EF4-FFF2-40B4-BE49-F238E27FC236}">
                <a16:creationId xmlns:a16="http://schemas.microsoft.com/office/drawing/2014/main" id="{343274A5-EAA3-4493-B601-D264774847AB}"/>
              </a:ext>
            </a:extLst>
          </p:cNvPr>
          <p:cNvGraphicFramePr>
            <a:graphicFrameLocks/>
          </p:cNvGraphicFramePr>
          <p:nvPr/>
        </p:nvGraphicFramePr>
        <p:xfrm>
          <a:off x="1851171" y="1478715"/>
          <a:ext cx="4321029" cy="25201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800062A7-9A98-499C-8BFB-CF849F0C013C}"/>
              </a:ext>
            </a:extLst>
          </p:cNvPr>
          <p:cNvGraphicFramePr>
            <a:graphicFrameLocks/>
          </p:cNvGraphicFramePr>
          <p:nvPr/>
        </p:nvGraphicFramePr>
        <p:xfrm>
          <a:off x="5930977" y="1511722"/>
          <a:ext cx="4189598" cy="25408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BEB867FA-8CC5-4E8C-8573-2D522616A517}"/>
              </a:ext>
            </a:extLst>
          </p:cNvPr>
          <p:cNvGraphicFramePr>
            <a:graphicFrameLocks/>
          </p:cNvGraphicFramePr>
          <p:nvPr/>
        </p:nvGraphicFramePr>
        <p:xfrm>
          <a:off x="1847379" y="3998878"/>
          <a:ext cx="3938229" cy="22685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79F8421A-C05B-48E2-A9AE-557C9FCCC7FD}"/>
              </a:ext>
            </a:extLst>
          </p:cNvPr>
          <p:cNvGraphicFramePr>
            <a:graphicFrameLocks/>
          </p:cNvGraphicFramePr>
          <p:nvPr/>
        </p:nvGraphicFramePr>
        <p:xfrm>
          <a:off x="6028675" y="3881658"/>
          <a:ext cx="3921853" cy="24097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56888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2649" y="1536970"/>
            <a:ext cx="7886700" cy="4730480"/>
          </a:xfrm>
        </p:spPr>
        <p:txBody>
          <a:bodyPr>
            <a:noAutofit/>
          </a:bodyPr>
          <a:lstStyle/>
          <a:p>
            <a:pPr lvl="0"/>
            <a:endParaRPr lang="en-US" sz="1600" dirty="0"/>
          </a:p>
          <a:p>
            <a:endParaRPr lang="en-US" sz="1600" dirty="0">
              <a:solidFill>
                <a:srgbClr val="002060"/>
              </a:solidFill>
              <a:latin typeface="Arial" panose="020B0604020202020204" pitchFamily="34" charset="0"/>
              <a:cs typeface="Arial" panose="020B0604020202020204" pitchFamily="34" charset="0"/>
            </a:endParaRPr>
          </a:p>
          <a:p>
            <a:pPr lvl="0"/>
            <a:endParaRPr lang="en-US" sz="1600" dirty="0">
              <a:solidFill>
                <a:srgbClr val="002060"/>
              </a:solidFill>
            </a:endParaRPr>
          </a:p>
        </p:txBody>
      </p:sp>
      <p:sp>
        <p:nvSpPr>
          <p:cNvPr id="4" name="Title 3"/>
          <p:cNvSpPr>
            <a:spLocks noGrp="1"/>
          </p:cNvSpPr>
          <p:nvPr>
            <p:ph type="title"/>
          </p:nvPr>
        </p:nvSpPr>
        <p:spPr/>
        <p:txBody>
          <a:bodyPr>
            <a:normAutofit/>
          </a:bodyPr>
          <a:lstStyle/>
          <a:p>
            <a:r>
              <a:rPr lang="en-US" dirty="0"/>
              <a:t>Revenue Trends</a:t>
            </a:r>
          </a:p>
        </p:txBody>
      </p:sp>
      <p:sp>
        <p:nvSpPr>
          <p:cNvPr id="5" name="Slide Number Placeholder 4"/>
          <p:cNvSpPr>
            <a:spLocks noGrp="1"/>
          </p:cNvSpPr>
          <p:nvPr>
            <p:ph type="sldNum" sz="quarter" idx="12"/>
          </p:nvPr>
        </p:nvSpPr>
        <p:spPr/>
        <p:txBody>
          <a:bodyPr/>
          <a:lstStyle/>
          <a:p>
            <a:fld id="{79F71FD0-0F20-426D-9EE7-73F84177955F}" type="slidenum">
              <a:rPr lang="en-US" smtClean="0"/>
              <a:pPr/>
              <a:t>9</a:t>
            </a:fld>
            <a:endParaRPr lang="en-US"/>
          </a:p>
        </p:txBody>
      </p:sp>
      <p:sp>
        <p:nvSpPr>
          <p:cNvPr id="13" name="TextBox 12"/>
          <p:cNvSpPr txBox="1"/>
          <p:nvPr/>
        </p:nvSpPr>
        <p:spPr>
          <a:xfrm>
            <a:off x="7072015" y="1186506"/>
            <a:ext cx="2104099" cy="584968"/>
          </a:xfrm>
          <a:prstGeom prst="rect">
            <a:avLst/>
          </a:prstGeom>
          <a:noFill/>
        </p:spPr>
        <p:txBody>
          <a:bodyPr wrap="square" rtlCol="0">
            <a:spAutoFit/>
          </a:bodyPr>
          <a:lstStyle/>
          <a:p>
            <a:pPr marL="0" lvl="1" algn="ctr">
              <a:lnSpc>
                <a:spcPts val="2000"/>
              </a:lnSpc>
              <a:buClr>
                <a:srgbClr val="00A0AF"/>
              </a:buClr>
              <a:buSzPct val="80000"/>
            </a:pPr>
            <a:r>
              <a:rPr lang="en-US" sz="1500" dirty="0">
                <a:solidFill>
                  <a:schemeClr val="bg1"/>
                </a:solidFill>
                <a:cs typeface="Calibri" panose="020F0502020204030204" pitchFamily="34" charset="0"/>
              </a:rPr>
              <a:t> </a:t>
            </a:r>
            <a:br>
              <a:rPr lang="en-US" sz="1500" dirty="0">
                <a:solidFill>
                  <a:schemeClr val="bg1"/>
                </a:solidFill>
                <a:cs typeface="Calibri" panose="020F0502020204030204" pitchFamily="34" charset="0"/>
              </a:rPr>
            </a:br>
            <a:r>
              <a:rPr lang="en-US" sz="1500" dirty="0">
                <a:solidFill>
                  <a:schemeClr val="bg1"/>
                </a:solidFill>
                <a:cs typeface="Calibri" panose="020F0502020204030204" pitchFamily="34" charset="0"/>
              </a:rPr>
              <a:t>U.S. Presence</a:t>
            </a:r>
          </a:p>
        </p:txBody>
      </p:sp>
      <p:sp>
        <p:nvSpPr>
          <p:cNvPr id="16" name="TextBox 15"/>
          <p:cNvSpPr txBox="1"/>
          <p:nvPr/>
        </p:nvSpPr>
        <p:spPr>
          <a:xfrm>
            <a:off x="7250804" y="3476553"/>
            <a:ext cx="2219528" cy="307777"/>
          </a:xfrm>
          <a:prstGeom prst="rect">
            <a:avLst/>
          </a:prstGeom>
          <a:noFill/>
        </p:spPr>
        <p:txBody>
          <a:bodyPr wrap="square" rtlCol="0">
            <a:spAutoFit/>
          </a:bodyPr>
          <a:lstStyle/>
          <a:p>
            <a:pPr algn="ctr">
              <a:spcAft>
                <a:spcPts val="900"/>
              </a:spcAft>
              <a:buClr>
                <a:srgbClr val="00A0AF"/>
              </a:buClr>
              <a:buSzPct val="80000"/>
            </a:pPr>
            <a:r>
              <a:rPr lang="en-US" sz="1400" dirty="0">
                <a:solidFill>
                  <a:schemeClr val="bg1"/>
                </a:solidFill>
              </a:rPr>
              <a:t>Peer Reviewed</a:t>
            </a:r>
            <a:endParaRPr lang="en-US" sz="1500" dirty="0">
              <a:solidFill>
                <a:schemeClr val="bg1"/>
              </a:solidFill>
            </a:endParaRPr>
          </a:p>
        </p:txBody>
      </p:sp>
      <p:sp>
        <p:nvSpPr>
          <p:cNvPr id="19" name="Title 1"/>
          <p:cNvSpPr txBox="1">
            <a:spLocks/>
          </p:cNvSpPr>
          <p:nvPr/>
        </p:nvSpPr>
        <p:spPr>
          <a:xfrm>
            <a:off x="2057400" y="427038"/>
            <a:ext cx="8229600" cy="868362"/>
          </a:xfrm>
          <a:prstGeom prst="rect">
            <a:avLst/>
          </a:prstGeom>
        </p:spPr>
        <p:txBody>
          <a:bodyPr vert="horz" lIns="91440" tIns="45720" rIns="91440" bIns="45720" rtlCol="0" anchor="ctr" anchorCtr="0">
            <a:normAutofit/>
          </a:bodyPr>
          <a:lstStyle>
            <a:lvl1pPr algn="l" defTabSz="914400" rtl="0" eaLnBrk="1" latinLnBrk="0" hangingPunct="1">
              <a:spcBef>
                <a:spcPct val="0"/>
              </a:spcBef>
              <a:buNone/>
              <a:defRPr lang="en-US" sz="2200" b="1" kern="1200">
                <a:solidFill>
                  <a:srgbClr val="00A0AF"/>
                </a:solidFill>
                <a:latin typeface="+mj-lt"/>
                <a:ea typeface="+mj-ea"/>
                <a:cs typeface="+mj-cs"/>
              </a:defRPr>
            </a:lvl1pPr>
          </a:lstStyle>
          <a:p>
            <a:endParaRPr lang="en-US" sz="3200" dirty="0"/>
          </a:p>
        </p:txBody>
      </p:sp>
      <p:graphicFrame>
        <p:nvGraphicFramePr>
          <p:cNvPr id="6" name="Chart 5">
            <a:extLst>
              <a:ext uri="{FF2B5EF4-FFF2-40B4-BE49-F238E27FC236}">
                <a16:creationId xmlns:a16="http://schemas.microsoft.com/office/drawing/2014/main" id="{2389B7D3-0A80-4166-B1CA-41BFF27918A2}"/>
              </a:ext>
            </a:extLst>
          </p:cNvPr>
          <p:cNvGraphicFramePr>
            <a:graphicFrameLocks/>
          </p:cNvGraphicFramePr>
          <p:nvPr/>
        </p:nvGraphicFramePr>
        <p:xfrm>
          <a:off x="2992074" y="1771475"/>
          <a:ext cx="6478259" cy="37233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43816485"/>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PL_Template_11_2019" id="{D5E85AF3-4E3B-4596-9417-4FA05B5FBD70}" vid="{795FA2F7-08F0-42DE-ABBE-DA033F7DFFEB}"/>
    </a:ext>
  </a:extLst>
</a:theme>
</file>

<file path=ppt/theme/theme10.xml><?xml version="1.0" encoding="utf-8"?>
<a:theme xmlns:a="http://schemas.openxmlformats.org/drawingml/2006/main" name="2_Slide Template_Master">
  <a:themeElements>
    <a:clrScheme name="Artisan">
      <a:dk1>
        <a:srgbClr val="58595B"/>
      </a:dk1>
      <a:lt1>
        <a:sysClr val="window" lastClr="FFFFFF"/>
      </a:lt1>
      <a:dk2>
        <a:srgbClr val="005543"/>
      </a:dk2>
      <a:lt2>
        <a:srgbClr val="E5E5E5"/>
      </a:lt2>
      <a:accent1>
        <a:srgbClr val="909B42"/>
      </a:accent1>
      <a:accent2>
        <a:srgbClr val="A6A6A8"/>
      </a:accent2>
      <a:accent3>
        <a:srgbClr val="C9CACC"/>
      </a:accent3>
      <a:accent4>
        <a:srgbClr val="BDC48F"/>
      </a:accent4>
      <a:accent5>
        <a:srgbClr val="AF6428"/>
      </a:accent5>
      <a:accent6>
        <a:srgbClr val="F0F0ED"/>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Slide Template_Master">
  <a:themeElements>
    <a:clrScheme name="Artisan">
      <a:dk1>
        <a:srgbClr val="58595B"/>
      </a:dk1>
      <a:lt1>
        <a:sysClr val="window" lastClr="FFFFFF"/>
      </a:lt1>
      <a:dk2>
        <a:srgbClr val="005543"/>
      </a:dk2>
      <a:lt2>
        <a:srgbClr val="E5E5E5"/>
      </a:lt2>
      <a:accent1>
        <a:srgbClr val="909B42"/>
      </a:accent1>
      <a:accent2>
        <a:srgbClr val="A6A6A8"/>
      </a:accent2>
      <a:accent3>
        <a:srgbClr val="C9CACC"/>
      </a:accent3>
      <a:accent4>
        <a:srgbClr val="BDC48F"/>
      </a:accent4>
      <a:accent5>
        <a:srgbClr val="AF6428"/>
      </a:accent5>
      <a:accent6>
        <a:srgbClr val="F0F0ED"/>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Slide Template_Master">
  <a:themeElements>
    <a:clrScheme name="Artisan">
      <a:dk1>
        <a:srgbClr val="58595B"/>
      </a:dk1>
      <a:lt1>
        <a:sysClr val="window" lastClr="FFFFFF"/>
      </a:lt1>
      <a:dk2>
        <a:srgbClr val="005543"/>
      </a:dk2>
      <a:lt2>
        <a:srgbClr val="E5E5E5"/>
      </a:lt2>
      <a:accent1>
        <a:srgbClr val="909B42"/>
      </a:accent1>
      <a:accent2>
        <a:srgbClr val="A6A6A8"/>
      </a:accent2>
      <a:accent3>
        <a:srgbClr val="C9CACC"/>
      </a:accent3>
      <a:accent4>
        <a:srgbClr val="BDC48F"/>
      </a:accent4>
      <a:accent5>
        <a:srgbClr val="AF6428"/>
      </a:accent5>
      <a:accent6>
        <a:srgbClr val="F0F0ED"/>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Slide Template_Master">
  <a:themeElements>
    <a:clrScheme name="Artisan">
      <a:dk1>
        <a:srgbClr val="58595B"/>
      </a:dk1>
      <a:lt1>
        <a:sysClr val="window" lastClr="FFFFFF"/>
      </a:lt1>
      <a:dk2>
        <a:srgbClr val="005543"/>
      </a:dk2>
      <a:lt2>
        <a:srgbClr val="E5E5E5"/>
      </a:lt2>
      <a:accent1>
        <a:srgbClr val="909B42"/>
      </a:accent1>
      <a:accent2>
        <a:srgbClr val="A6A6A8"/>
      </a:accent2>
      <a:accent3>
        <a:srgbClr val="C9CACC"/>
      </a:accent3>
      <a:accent4>
        <a:srgbClr val="BDC48F"/>
      </a:accent4>
      <a:accent5>
        <a:srgbClr val="AF6428"/>
      </a:accent5>
      <a:accent6>
        <a:srgbClr val="F0F0ED"/>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8_Slide Template_Master">
  <a:themeElements>
    <a:clrScheme name="Artisan">
      <a:dk1>
        <a:srgbClr val="58595B"/>
      </a:dk1>
      <a:lt1>
        <a:sysClr val="window" lastClr="FFFFFF"/>
      </a:lt1>
      <a:dk2>
        <a:srgbClr val="005543"/>
      </a:dk2>
      <a:lt2>
        <a:srgbClr val="E5E5E5"/>
      </a:lt2>
      <a:accent1>
        <a:srgbClr val="909B42"/>
      </a:accent1>
      <a:accent2>
        <a:srgbClr val="A6A6A8"/>
      </a:accent2>
      <a:accent3>
        <a:srgbClr val="C9CACC"/>
      </a:accent3>
      <a:accent4>
        <a:srgbClr val="BDC48F"/>
      </a:accent4>
      <a:accent5>
        <a:srgbClr val="AF6428"/>
      </a:accent5>
      <a:accent6>
        <a:srgbClr val="F0F0ED"/>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0_Slide Template_Master">
  <a:themeElements>
    <a:clrScheme name="Artisan">
      <a:dk1>
        <a:srgbClr val="58595B"/>
      </a:dk1>
      <a:lt1>
        <a:sysClr val="window" lastClr="FFFFFF"/>
      </a:lt1>
      <a:dk2>
        <a:srgbClr val="005543"/>
      </a:dk2>
      <a:lt2>
        <a:srgbClr val="E5E5E5"/>
      </a:lt2>
      <a:accent1>
        <a:srgbClr val="909B42"/>
      </a:accent1>
      <a:accent2>
        <a:srgbClr val="A6A6A8"/>
      </a:accent2>
      <a:accent3>
        <a:srgbClr val="C9CACC"/>
      </a:accent3>
      <a:accent4>
        <a:srgbClr val="BDC48F"/>
      </a:accent4>
      <a:accent5>
        <a:srgbClr val="AF6428"/>
      </a:accent5>
      <a:accent6>
        <a:srgbClr val="F0F0ED"/>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1_Slide Template_Master">
  <a:themeElements>
    <a:clrScheme name="Artisan">
      <a:dk1>
        <a:srgbClr val="58595B"/>
      </a:dk1>
      <a:lt1>
        <a:sysClr val="window" lastClr="FFFFFF"/>
      </a:lt1>
      <a:dk2>
        <a:srgbClr val="005543"/>
      </a:dk2>
      <a:lt2>
        <a:srgbClr val="E5E5E5"/>
      </a:lt2>
      <a:accent1>
        <a:srgbClr val="909B42"/>
      </a:accent1>
      <a:accent2>
        <a:srgbClr val="A6A6A8"/>
      </a:accent2>
      <a:accent3>
        <a:srgbClr val="C9CACC"/>
      </a:accent3>
      <a:accent4>
        <a:srgbClr val="BDC48F"/>
      </a:accent4>
      <a:accent5>
        <a:srgbClr val="AF6428"/>
      </a:accent5>
      <a:accent6>
        <a:srgbClr val="F0F0ED"/>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2_Slide Template_Master">
  <a:themeElements>
    <a:clrScheme name="Artisan">
      <a:dk1>
        <a:srgbClr val="58595B"/>
      </a:dk1>
      <a:lt1>
        <a:sysClr val="window" lastClr="FFFFFF"/>
      </a:lt1>
      <a:dk2>
        <a:srgbClr val="005543"/>
      </a:dk2>
      <a:lt2>
        <a:srgbClr val="E5E5E5"/>
      </a:lt2>
      <a:accent1>
        <a:srgbClr val="909B42"/>
      </a:accent1>
      <a:accent2>
        <a:srgbClr val="A6A6A8"/>
      </a:accent2>
      <a:accent3>
        <a:srgbClr val="C9CACC"/>
      </a:accent3>
      <a:accent4>
        <a:srgbClr val="BDC48F"/>
      </a:accent4>
      <a:accent5>
        <a:srgbClr val="AF6428"/>
      </a:accent5>
      <a:accent6>
        <a:srgbClr val="F0F0ED"/>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_Blank Template_Master">
  <a:themeElements>
    <a:clrScheme name="Artisan">
      <a:dk1>
        <a:srgbClr val="58595B"/>
      </a:dk1>
      <a:lt1>
        <a:sysClr val="window" lastClr="FFFFFF"/>
      </a:lt1>
      <a:dk2>
        <a:srgbClr val="005543"/>
      </a:dk2>
      <a:lt2>
        <a:srgbClr val="E5E5E5"/>
      </a:lt2>
      <a:accent1>
        <a:srgbClr val="909B42"/>
      </a:accent1>
      <a:accent2>
        <a:srgbClr val="A6A6A8"/>
      </a:accent2>
      <a:accent3>
        <a:srgbClr val="C9CACC"/>
      </a:accent3>
      <a:accent4>
        <a:srgbClr val="BDC48F"/>
      </a:accent4>
      <a:accent5>
        <a:srgbClr val="AF6428"/>
      </a:accent5>
      <a:accent6>
        <a:srgbClr val="F0F0ED"/>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3_Slide Template_Master">
  <a:themeElements>
    <a:clrScheme name="Artisan">
      <a:dk1>
        <a:srgbClr val="58595B"/>
      </a:dk1>
      <a:lt1>
        <a:sysClr val="window" lastClr="FFFFFF"/>
      </a:lt1>
      <a:dk2>
        <a:srgbClr val="005543"/>
      </a:dk2>
      <a:lt2>
        <a:srgbClr val="E5E5E5"/>
      </a:lt2>
      <a:accent1>
        <a:srgbClr val="909B42"/>
      </a:accent1>
      <a:accent2>
        <a:srgbClr val="A6A6A8"/>
      </a:accent2>
      <a:accent3>
        <a:srgbClr val="C9CACC"/>
      </a:accent3>
      <a:accent4>
        <a:srgbClr val="BDC48F"/>
      </a:accent4>
      <a:accent5>
        <a:srgbClr val="AF6428"/>
      </a:accent5>
      <a:accent6>
        <a:srgbClr val="F0F0ED"/>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15_Slide Template_Master">
  <a:themeElements>
    <a:clrScheme name="Artisan Presentation Materials">
      <a:dk1>
        <a:srgbClr val="58595B"/>
      </a:dk1>
      <a:lt1>
        <a:sysClr val="window" lastClr="FFFFFF"/>
      </a:lt1>
      <a:dk2>
        <a:srgbClr val="005543"/>
      </a:dk2>
      <a:lt2>
        <a:srgbClr val="A6A6A8"/>
      </a:lt2>
      <a:accent1>
        <a:srgbClr val="909B42"/>
      </a:accent1>
      <a:accent2>
        <a:srgbClr val="C9CACC"/>
      </a:accent2>
      <a:accent3>
        <a:srgbClr val="BDC48F"/>
      </a:accent3>
      <a:accent4>
        <a:srgbClr val="F0F0ED"/>
      </a:accent4>
      <a:accent5>
        <a:srgbClr val="DCDDD5"/>
      </a:accent5>
      <a:accent6>
        <a:srgbClr val="AF6428"/>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004C4F"/>
      </a:dk2>
      <a:lt2>
        <a:srgbClr val="FFFFFF"/>
      </a:lt2>
      <a:accent1>
        <a:srgbClr val="004C4F"/>
      </a:accent1>
      <a:accent2>
        <a:srgbClr val="008B8A"/>
      </a:accent2>
      <a:accent3>
        <a:srgbClr val="00BDB8"/>
      </a:accent3>
      <a:accent4>
        <a:srgbClr val="09DBD2"/>
      </a:accent4>
      <a:accent5>
        <a:srgbClr val="7FF1E7"/>
      </a:accent5>
      <a:accent6>
        <a:srgbClr val="003331"/>
      </a:accent6>
      <a:hlink>
        <a:srgbClr val="008B8A"/>
      </a:hlink>
      <a:folHlink>
        <a:srgbClr val="09DBD2"/>
      </a:folHlink>
    </a:clrScheme>
    <a:fontScheme name="GIM 2022">
      <a:majorFont>
        <a:latin typeface="Bierstadt Display"/>
        <a:ea typeface=""/>
        <a:cs typeface=""/>
      </a:majorFont>
      <a:minorFont>
        <a:latin typeface="Bierstadt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a:spAutoFit/>
      </a:bodyPr>
      <a:lstStyle>
        <a:defPPr algn="l">
          <a:lnSpc>
            <a:spcPct val="110000"/>
          </a:lnSpc>
          <a:defRPr sz="1000" dirty="0"/>
        </a:defPPr>
      </a:lstStyle>
    </a:txDef>
  </a:objectDefaults>
  <a:extraClrSchemeLst/>
  <a:custClrLst>
    <a:custClr name="Dark teal">
      <a:srgbClr val="003331"/>
    </a:custClr>
    <a:custClr name="Deep teal">
      <a:srgbClr val="004C4F"/>
    </a:custClr>
    <a:custClr name="Base teal">
      <a:srgbClr val="008B8A"/>
    </a:custClr>
    <a:custClr name="Mid teal">
      <a:srgbClr val="00BDB8"/>
    </a:custClr>
    <a:custClr name="Bright teal">
      <a:srgbClr val="09DBD2"/>
    </a:custClr>
    <a:custClr name="Light teal">
      <a:srgbClr val="7FF1E7"/>
    </a:custClr>
    <a:custClr name="BLANK">
      <a:srgbClr val="FFFFFF"/>
    </a:custClr>
    <a:custClr name="BLANK">
      <a:srgbClr val="FFFFFF"/>
    </a:custClr>
    <a:custClr name="BLANK">
      <a:srgbClr val="FFFFFF"/>
    </a:custClr>
    <a:custClr name="BLANK">
      <a:srgbClr val="FFFFFF"/>
    </a:custClr>
    <a:custClr name="Black">
      <a:srgbClr val="000000"/>
    </a:custClr>
    <a:custClr name="Dark grey">
      <a:srgbClr val="333333"/>
    </a:custClr>
    <a:custClr name="Base grey">
      <a:srgbClr val="595959"/>
    </a:custClr>
    <a:custClr name="Mid grey">
      <a:srgbClr val="A19F9D"/>
    </a:custClr>
    <a:custClr name="Light grey">
      <a:srgbClr val="EDEBE9"/>
    </a:custClr>
    <a:custClr name="Pale grey">
      <a:srgbClr val="F5F5F5"/>
    </a:custClr>
    <a:custClr name="BLANK">
      <a:srgbClr val="FFFFFF"/>
    </a:custClr>
    <a:custClr name="BLANK">
      <a:srgbClr val="FFFFFF"/>
    </a:custClr>
    <a:custClr name="BLANK">
      <a:srgbClr val="FFFFFF"/>
    </a:custClr>
    <a:custClr name="BLANK">
      <a:srgbClr val="FFFFFF"/>
    </a:custClr>
    <a:custClr name="Growth Equity: blue">
      <a:srgbClr val="0070C0"/>
    </a:custClr>
    <a:custClr name="Asia Equity: cyan">
      <a:srgbClr val="00BCF2"/>
    </a:custClr>
    <a:custClr name="Growth Equity: yellow">
      <a:srgbClr val="FFB600"/>
    </a:custClr>
    <a:custClr name="Long-term Equity: orange">
      <a:srgbClr val="FF6600"/>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Carbon Risk and Pricing: green">
      <a:srgbClr val="18A638"/>
    </a:custClr>
    <a:custClr name="Gender Inclusion and Empowerment: purple">
      <a:srgbClr val="871B65"/>
    </a:custClr>
    <a:custClr name="Investor Climate Action: coral">
      <a:srgbClr val="D94051"/>
    </a:custClr>
    <a:custClr name="Action on Economic Inequality: pear">
      <a:srgbClr val="D1DC4E"/>
    </a:custClr>
  </a:custClrLst>
  <a:extLst>
    <a:ext uri="{05A4C25C-085E-4340-85A3-A5531E510DB2}">
      <thm15:themeFamily xmlns:thm15="http://schemas.microsoft.com/office/thememl/2012/main" name="Office Theme" id="{9A831CCA-09FB-4D36-BA13-19AA7897AF24}" vid="{EFE2B5C1-DD33-4D87-9049-061AD7F7F81C}"/>
    </a:ext>
  </a:extLst>
</a:theme>
</file>

<file path=ppt/theme/theme22.xml><?xml version="1.0" encoding="utf-8"?>
<a:theme xmlns:a="http://schemas.openxmlformats.org/drawingml/2006/main" name="NinetyOne_Intro">
  <a:themeElements>
    <a:clrScheme name="NinetyOne_Intro">
      <a:dk1>
        <a:srgbClr val="424242"/>
      </a:dk1>
      <a:lt1>
        <a:srgbClr val="FFFFFF"/>
      </a:lt1>
      <a:dk2>
        <a:srgbClr val="809A96"/>
      </a:dk2>
      <a:lt2>
        <a:srgbClr val="DB4857"/>
      </a:lt2>
      <a:accent1>
        <a:srgbClr val="221B3B"/>
      </a:accent1>
      <a:accent2>
        <a:srgbClr val="D83949"/>
      </a:accent2>
      <a:accent3>
        <a:srgbClr val="74908D"/>
      </a:accent3>
      <a:accent4>
        <a:srgbClr val="591739"/>
      </a:accent4>
      <a:accent5>
        <a:srgbClr val="FDAA94"/>
      </a:accent5>
      <a:accent6>
        <a:srgbClr val="292047"/>
      </a:accent6>
      <a:hlink>
        <a:srgbClr val="CF6F13"/>
      </a:hlink>
      <a:folHlink>
        <a:srgbClr val="0A3323"/>
      </a:folHlink>
    </a:clrScheme>
    <a:fontScheme name="Ninety One">
      <a:majorFont>
        <a:latin typeface="Ninety One Visuelt Display"/>
        <a:ea typeface=""/>
        <a:cs typeface=""/>
      </a:majorFont>
      <a:minorFont>
        <a:latin typeface="Ninety One Visuel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noFill/>
          <a:miter lim="800000"/>
          <a:headEnd/>
          <a:tailEnd/>
        </a:ln>
        <a:effectLst/>
      </a:spPr>
      <a:bodyPr lIns="36000" tIns="36000" rIns="36000" bIns="36000" rtlCol="0" anchor="ctr"/>
      <a:lstStyle>
        <a:defPPr algn="ctr">
          <a:spcBef>
            <a:spcPct val="0"/>
          </a:spcBef>
          <a:buClrTx/>
          <a:buFontTx/>
          <a:buNone/>
          <a:defRPr sz="1200">
            <a:solidFill>
              <a:schemeClr val="bg1"/>
            </a:solidFill>
            <a:cs typeface="Arial" charset="0"/>
          </a:defRPr>
        </a:defPPr>
      </a:lstStyle>
    </a:spDef>
    <a:lnDef>
      <a:spPr>
        <a:ln w="3175">
          <a:solidFill>
            <a:schemeClr val="tx2"/>
          </a:solidFill>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400" dirty="0" err="1" smtClean="0"/>
        </a:defPPr>
      </a:lstStyle>
    </a:txDef>
  </a:objectDefaults>
  <a:extraClrSchemeLst/>
  <a:custClrLst>
    <a:custClr name="Leatherback Green">
      <a:srgbClr val="134848"/>
    </a:custClr>
    <a:custClr name="LG01">
      <a:srgbClr val="0A6061"/>
    </a:custClr>
    <a:custClr name="LG02">
      <a:srgbClr val="004042"/>
    </a:custClr>
    <a:custClr name="LG03">
      <a:srgbClr val="0D3232"/>
    </a:custClr>
    <a:custClr name="Warm Yellowood">
      <a:srgbClr val="FCAA28"/>
    </a:custClr>
    <a:custClr name="WY01">
      <a:srgbClr val="FFB43D"/>
    </a:custClr>
    <a:custClr name="WY02">
      <a:srgbClr val="E79820"/>
    </a:custClr>
    <a:custClr name="WY03">
      <a:srgbClr val="C87A1B"/>
    </a:custClr>
    <a:custClr name="B01">
      <a:srgbClr val="222222"/>
    </a:custClr>
    <a:custClr name="W03">
      <a:srgbClr val="C6C6C6"/>
    </a:custClr>
    <a:custClr name="Ocean Teal">
      <a:srgbClr val="009D80"/>
    </a:custClr>
    <a:custClr name="OT01">
      <a:srgbClr val="19A68C"/>
    </a:custClr>
    <a:custClr name="OT02">
      <a:srgbClr val="00886C"/>
    </a:custClr>
    <a:custClr name="OT03">
      <a:srgbClr val="026E62"/>
    </a:custClr>
    <a:custClr name="Protea Red">
      <a:srgbClr val="D83949"/>
    </a:custClr>
    <a:custClr name="PR01">
      <a:srgbClr val="DB4857"/>
    </a:custClr>
    <a:custClr name="PR02">
      <a:srgbClr val="C33345"/>
    </a:custClr>
    <a:custClr name="PR03">
      <a:srgbClr val="9A293D"/>
    </a:custClr>
    <a:custClr name="B02">
      <a:srgbClr val="424242"/>
    </a:custClr>
    <a:custClr name="W02">
      <a:srgbClr val="E3E3E3"/>
    </a:custClr>
    <a:custClr name="Cape Coral">
      <a:srgbClr val="FDAA94"/>
    </a:custClr>
    <a:custClr name="CC01">
      <a:srgbClr val="FFB5A3"/>
    </a:custClr>
    <a:custClr name="CC02">
      <a:srgbClr val="E89687"/>
    </a:custClr>
    <a:custClr name="CC03">
      <a:srgbClr val="C0746D"/>
    </a:custClr>
    <a:custClr>
      <a:srgbClr val="E8E5CE"/>
    </a:custClr>
    <a:custClr>
      <a:srgbClr val="EEEBDA"/>
    </a:custClr>
    <a:custClr>
      <a:srgbClr val="DBD8C0"/>
    </a:custClr>
    <a:custClr>
      <a:srgbClr val="B2A896"/>
    </a:custClr>
    <a:custClr name="B03">
      <a:srgbClr val="595959"/>
    </a:custClr>
    <a:custClr name="W01">
      <a:srgbClr val="F6F6F6"/>
    </a:custClr>
    <a:custClr name="Galjoen Grey">
      <a:srgbClr val="74908D"/>
    </a:custClr>
    <a:custClr name="GG01">
      <a:srgbClr val="809A96"/>
    </a:custClr>
    <a:custClr name="GG02">
      <a:srgbClr val="698282"/>
    </a:custClr>
    <a:custClr name="GG03">
      <a:srgbClr val="54666D"/>
    </a:custClr>
    <a:custClr name="Agulhas Indigo">
      <a:srgbClr val="221B3B"/>
    </a:custClr>
    <a:custClr name="AI01">
      <a:srgbClr val="392B5E"/>
    </a:custClr>
    <a:custClr name="AI02">
      <a:srgbClr val="221737"/>
    </a:custClr>
    <a:custClr name="AI03">
      <a:srgbClr val="1E1B28"/>
    </a:custClr>
    <a:custClr name="Gazania Gold">
      <a:srgbClr val="CF6F13"/>
    </a:custClr>
    <a:custClr name="GG01">
      <a:srgbClr val="D27C28"/>
    </a:custClr>
    <a:custClr name="Pinotage Burgundy">
      <a:srgbClr val="591739"/>
    </a:custClr>
    <a:custClr name="PB01">
      <a:srgbClr val="652043"/>
    </a:custClr>
    <a:custClr name="PB02">
      <a:srgbClr val="511536"/>
    </a:custClr>
    <a:custClr name="PB03">
      <a:srgbClr val="401030"/>
    </a:custClr>
    <a:custClr>
      <a:srgbClr val="0A3323"/>
    </a:custClr>
    <a:custClr>
      <a:srgbClr val="16543A"/>
    </a:custClr>
    <a:custClr>
      <a:srgbClr val="10422D"/>
    </a:custClr>
    <a:custClr>
      <a:srgbClr val="1B2017"/>
    </a:custClr>
    <a:custClr name="GG02">
      <a:srgbClr val="BB6414"/>
    </a:custClr>
    <a:custClr name="GG03">
      <a:srgbClr val="944F17"/>
    </a:custClr>
  </a:custClrLst>
  <a:extLst>
    <a:ext uri="{05A4C25C-085E-4340-85A3-A5531E510DB2}">
      <thm15:themeFamily xmlns:thm15="http://schemas.microsoft.com/office/thememl/2012/main" name="Ninety One Template.potx" id="{C001A1C4-E303-4F59-BD2A-92D900E14734}" vid="{117E1F8E-A618-4333-805E-F7DD72624240}"/>
    </a:ext>
  </a:extLst>
</a:theme>
</file>

<file path=ppt/theme/theme23.xml><?xml version="1.0" encoding="utf-8"?>
<a:theme xmlns:a="http://schemas.openxmlformats.org/drawingml/2006/main" name="NinetyOne_Performance_fa211887137744868accd602f7fe7596">
  <a:themeElements>
    <a:clrScheme name="NinetyOne_Performance">
      <a:dk1>
        <a:srgbClr val="424242"/>
      </a:dk1>
      <a:lt1>
        <a:srgbClr val="FFFFFF"/>
      </a:lt1>
      <a:dk2>
        <a:srgbClr val="19A68C"/>
      </a:dk2>
      <a:lt2>
        <a:srgbClr val="FFB5A3"/>
      </a:lt2>
      <a:accent1>
        <a:srgbClr val="134848"/>
      </a:accent1>
      <a:accent2>
        <a:srgbClr val="009D80"/>
      </a:accent2>
      <a:accent3>
        <a:srgbClr val="FDAA94"/>
      </a:accent3>
      <a:accent4>
        <a:srgbClr val="74908D"/>
      </a:accent4>
      <a:accent5>
        <a:srgbClr val="591739"/>
      </a:accent5>
      <a:accent6>
        <a:srgbClr val="1D4F4F"/>
      </a:accent6>
      <a:hlink>
        <a:srgbClr val="CF6F13"/>
      </a:hlink>
      <a:folHlink>
        <a:srgbClr val="0A3323"/>
      </a:folHlink>
    </a:clrScheme>
    <a:fontScheme name="Ninety One">
      <a:majorFont>
        <a:latin typeface="Ninety One Visuelt Display"/>
        <a:ea typeface=""/>
        <a:cs typeface=""/>
      </a:majorFont>
      <a:minorFont>
        <a:latin typeface="Ninety One Visuel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bodyPr vert="horz" wrap="square" lIns="0" tIns="0" rIns="0" bIns="0" rtlCol="0">
        <a:spAutoFit/>
      </a:bodyPr>
      <a:lstStyle>
        <a:defPPr algn="l">
          <a:defRPr noProof="0" dirty="0"/>
        </a:defPPr>
      </a:lstStyle>
    </a:spDef>
    <a:lnDef>
      <a:spPr>
        <a:ln w="3175">
          <a:solidFill>
            <a:schemeClr val="tx2"/>
          </a:solidFill>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400" dirty="0" err="1" smtClean="0"/>
        </a:defPPr>
      </a:lstStyle>
    </a:txDef>
  </a:objectDefaults>
  <a:extraClrSchemeLst/>
  <a:custClrLst>
    <a:custClr name="Leatherback Green">
      <a:srgbClr val="134848"/>
    </a:custClr>
    <a:custClr name="LG01">
      <a:srgbClr val="0A6061"/>
    </a:custClr>
    <a:custClr name="LG02">
      <a:srgbClr val="004042"/>
    </a:custClr>
    <a:custClr name="LG03">
      <a:srgbClr val="0D3232"/>
    </a:custClr>
    <a:custClr name="Warm Yellowood">
      <a:srgbClr val="FCAA28"/>
    </a:custClr>
    <a:custClr name="WY01">
      <a:srgbClr val="FFB43D"/>
    </a:custClr>
    <a:custClr name="WY02">
      <a:srgbClr val="E79820"/>
    </a:custClr>
    <a:custClr name="WY03">
      <a:srgbClr val="C87A1B"/>
    </a:custClr>
    <a:custClr name="B01">
      <a:srgbClr val="222222"/>
    </a:custClr>
    <a:custClr name="W03">
      <a:srgbClr val="C6C6C6"/>
    </a:custClr>
    <a:custClr name="Ocean Teal">
      <a:srgbClr val="009D80"/>
    </a:custClr>
    <a:custClr name="OT01">
      <a:srgbClr val="19A68C"/>
    </a:custClr>
    <a:custClr name="OT02">
      <a:srgbClr val="00886C"/>
    </a:custClr>
    <a:custClr name="OT03">
      <a:srgbClr val="026E62"/>
    </a:custClr>
    <a:custClr name="Protea Red">
      <a:srgbClr val="D83949"/>
    </a:custClr>
    <a:custClr name="PR01">
      <a:srgbClr val="DB4857"/>
    </a:custClr>
    <a:custClr name="PR02">
      <a:srgbClr val="C33345"/>
    </a:custClr>
    <a:custClr name="PR03">
      <a:srgbClr val="9A293D"/>
    </a:custClr>
    <a:custClr name="B02">
      <a:srgbClr val="424242"/>
    </a:custClr>
    <a:custClr name="W02">
      <a:srgbClr val="E3E3E3"/>
    </a:custClr>
    <a:custClr name="Cape Coral">
      <a:srgbClr val="FDAA94"/>
    </a:custClr>
    <a:custClr name="CC01">
      <a:srgbClr val="FFB5A3"/>
    </a:custClr>
    <a:custClr name="CC02">
      <a:srgbClr val="E89687"/>
    </a:custClr>
    <a:custClr name="CC03">
      <a:srgbClr val="C0746D"/>
    </a:custClr>
    <a:custClr>
      <a:srgbClr val="E8E5CE"/>
    </a:custClr>
    <a:custClr>
      <a:srgbClr val="EEEBDA"/>
    </a:custClr>
    <a:custClr>
      <a:srgbClr val="DBD8C0"/>
    </a:custClr>
    <a:custClr>
      <a:srgbClr val="B2A896"/>
    </a:custClr>
    <a:custClr name="B03">
      <a:srgbClr val="595959"/>
    </a:custClr>
    <a:custClr name="W01">
      <a:srgbClr val="F6F6F6"/>
    </a:custClr>
    <a:custClr name="Galjoen Grey">
      <a:srgbClr val="74908D"/>
    </a:custClr>
    <a:custClr name="GG01">
      <a:srgbClr val="809A96"/>
    </a:custClr>
    <a:custClr name="GG02">
      <a:srgbClr val="698282"/>
    </a:custClr>
    <a:custClr name="GG03">
      <a:srgbClr val="54666D"/>
    </a:custClr>
    <a:custClr name="Agulhas Indigo">
      <a:srgbClr val="221B3B"/>
    </a:custClr>
    <a:custClr name="AI01">
      <a:srgbClr val="392B5E"/>
    </a:custClr>
    <a:custClr name="AI02">
      <a:srgbClr val="221737"/>
    </a:custClr>
    <a:custClr name="AI03">
      <a:srgbClr val="1E1B28"/>
    </a:custClr>
    <a:custClr name="Gazania Gold">
      <a:srgbClr val="CF6F13"/>
    </a:custClr>
    <a:custClr name="GG01">
      <a:srgbClr val="D27C28"/>
    </a:custClr>
    <a:custClr name="Pinotage Burgundy">
      <a:srgbClr val="591739"/>
    </a:custClr>
    <a:custClr name="PB01">
      <a:srgbClr val="652043"/>
    </a:custClr>
    <a:custClr name="PB02">
      <a:srgbClr val="511536"/>
    </a:custClr>
    <a:custClr name="PB03">
      <a:srgbClr val="401030"/>
    </a:custClr>
    <a:custClr>
      <a:srgbClr val="0A3323"/>
    </a:custClr>
    <a:custClr>
      <a:srgbClr val="16543A"/>
    </a:custClr>
    <a:custClr>
      <a:srgbClr val="10422D"/>
    </a:custClr>
    <a:custClr>
      <a:srgbClr val="1B2017"/>
    </a:custClr>
    <a:custClr name="GG02">
      <a:srgbClr val="BB6414"/>
    </a:custClr>
    <a:custClr name="GG03">
      <a:srgbClr val="944F17"/>
    </a:custClr>
  </a:custClrLst>
  <a:extLst>
    <a:ext uri="{05A4C25C-085E-4340-85A3-A5531E510DB2}">
      <thm15:themeFamily xmlns:thm15="http://schemas.microsoft.com/office/thememl/2012/main" name="Ninety One Template.potx" id="{C001A1C4-E303-4F59-BD2A-92D900E14734}" vid="{52AAF6BD-EE8E-4E04-926A-C97559DCB53D}"/>
    </a:ext>
  </a:extLst>
</a:theme>
</file>

<file path=ppt/theme/theme24.xml><?xml version="1.0" encoding="utf-8"?>
<a:theme xmlns:a="http://schemas.openxmlformats.org/drawingml/2006/main" name="NinetyOne_Performance_2cdabbfa2ccb4c6fa53c32ac1e5d657e">
  <a:themeElements>
    <a:clrScheme name="NinetyOne_Performance">
      <a:dk1>
        <a:srgbClr val="424242"/>
      </a:dk1>
      <a:lt1>
        <a:srgbClr val="FFFFFF"/>
      </a:lt1>
      <a:dk2>
        <a:srgbClr val="19A68C"/>
      </a:dk2>
      <a:lt2>
        <a:srgbClr val="FFB5A3"/>
      </a:lt2>
      <a:accent1>
        <a:srgbClr val="134848"/>
      </a:accent1>
      <a:accent2>
        <a:srgbClr val="009D80"/>
      </a:accent2>
      <a:accent3>
        <a:srgbClr val="FDAA94"/>
      </a:accent3>
      <a:accent4>
        <a:srgbClr val="74908D"/>
      </a:accent4>
      <a:accent5>
        <a:srgbClr val="591739"/>
      </a:accent5>
      <a:accent6>
        <a:srgbClr val="1D4F4F"/>
      </a:accent6>
      <a:hlink>
        <a:srgbClr val="CF6F13"/>
      </a:hlink>
      <a:folHlink>
        <a:srgbClr val="0A3323"/>
      </a:folHlink>
    </a:clrScheme>
    <a:fontScheme name="Ninety One">
      <a:majorFont>
        <a:latin typeface="Ninety One Visuelt Display"/>
        <a:ea typeface=""/>
        <a:cs typeface=""/>
      </a:majorFont>
      <a:minorFont>
        <a:latin typeface="Ninety One Visuel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bodyPr vert="horz" wrap="square" lIns="0" tIns="0" rIns="0" bIns="0" rtlCol="0">
        <a:spAutoFit/>
      </a:bodyPr>
      <a:lstStyle>
        <a:defPPr algn="l">
          <a:defRPr noProof="0" dirty="0"/>
        </a:defPPr>
      </a:lstStyle>
    </a:spDef>
    <a:lnDef>
      <a:spPr>
        <a:ln w="3175">
          <a:solidFill>
            <a:schemeClr val="tx2"/>
          </a:solidFill>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400" dirty="0" err="1" smtClean="0"/>
        </a:defPPr>
      </a:lstStyle>
    </a:txDef>
  </a:objectDefaults>
  <a:extraClrSchemeLst/>
  <a:custClrLst>
    <a:custClr name="Leatherback Green">
      <a:srgbClr val="134848"/>
    </a:custClr>
    <a:custClr name="LG01">
      <a:srgbClr val="0A6061"/>
    </a:custClr>
    <a:custClr name="LG02">
      <a:srgbClr val="004042"/>
    </a:custClr>
    <a:custClr name="LG03">
      <a:srgbClr val="0D3232"/>
    </a:custClr>
    <a:custClr name="Warm Yellowood">
      <a:srgbClr val="FCAA28"/>
    </a:custClr>
    <a:custClr name="WY01">
      <a:srgbClr val="FFB43D"/>
    </a:custClr>
    <a:custClr name="WY02">
      <a:srgbClr val="E79820"/>
    </a:custClr>
    <a:custClr name="WY03">
      <a:srgbClr val="C87A1B"/>
    </a:custClr>
    <a:custClr name="B01">
      <a:srgbClr val="222222"/>
    </a:custClr>
    <a:custClr name="W03">
      <a:srgbClr val="C6C6C6"/>
    </a:custClr>
    <a:custClr name="Ocean Teal">
      <a:srgbClr val="009D80"/>
    </a:custClr>
    <a:custClr name="OT01">
      <a:srgbClr val="19A68C"/>
    </a:custClr>
    <a:custClr name="OT02">
      <a:srgbClr val="00886C"/>
    </a:custClr>
    <a:custClr name="OT03">
      <a:srgbClr val="026E62"/>
    </a:custClr>
    <a:custClr name="Protea Red">
      <a:srgbClr val="D83949"/>
    </a:custClr>
    <a:custClr name="PR01">
      <a:srgbClr val="DB4857"/>
    </a:custClr>
    <a:custClr name="PR02">
      <a:srgbClr val="C33345"/>
    </a:custClr>
    <a:custClr name="PR03">
      <a:srgbClr val="9A293D"/>
    </a:custClr>
    <a:custClr name="B02">
      <a:srgbClr val="424242"/>
    </a:custClr>
    <a:custClr name="W02">
      <a:srgbClr val="E3E3E3"/>
    </a:custClr>
    <a:custClr name="Cape Coral">
      <a:srgbClr val="FDAA94"/>
    </a:custClr>
    <a:custClr name="CC01">
      <a:srgbClr val="FFB5A3"/>
    </a:custClr>
    <a:custClr name="CC02">
      <a:srgbClr val="E89687"/>
    </a:custClr>
    <a:custClr name="CC03">
      <a:srgbClr val="C0746D"/>
    </a:custClr>
    <a:custClr>
      <a:srgbClr val="E8E5CE"/>
    </a:custClr>
    <a:custClr>
      <a:srgbClr val="EEEBDA"/>
    </a:custClr>
    <a:custClr>
      <a:srgbClr val="DBD8C0"/>
    </a:custClr>
    <a:custClr>
      <a:srgbClr val="B2A896"/>
    </a:custClr>
    <a:custClr name="B03">
      <a:srgbClr val="595959"/>
    </a:custClr>
    <a:custClr name="W01">
      <a:srgbClr val="F6F6F6"/>
    </a:custClr>
    <a:custClr name="Galjoen Grey">
      <a:srgbClr val="74908D"/>
    </a:custClr>
    <a:custClr name="GG01">
      <a:srgbClr val="809A96"/>
    </a:custClr>
    <a:custClr name="GG02">
      <a:srgbClr val="698282"/>
    </a:custClr>
    <a:custClr name="GG03">
      <a:srgbClr val="54666D"/>
    </a:custClr>
    <a:custClr name="Agulhas Indigo">
      <a:srgbClr val="221B3B"/>
    </a:custClr>
    <a:custClr name="AI01">
      <a:srgbClr val="392B5E"/>
    </a:custClr>
    <a:custClr name="AI02">
      <a:srgbClr val="221737"/>
    </a:custClr>
    <a:custClr name="AI03">
      <a:srgbClr val="1E1B28"/>
    </a:custClr>
    <a:custClr name="Gazania Gold">
      <a:srgbClr val="CF6F13"/>
    </a:custClr>
    <a:custClr name="GG01">
      <a:srgbClr val="D27C28"/>
    </a:custClr>
    <a:custClr name="Pinotage Burgundy">
      <a:srgbClr val="591739"/>
    </a:custClr>
    <a:custClr name="PB01">
      <a:srgbClr val="652043"/>
    </a:custClr>
    <a:custClr name="PB02">
      <a:srgbClr val="511536"/>
    </a:custClr>
    <a:custClr name="PB03">
      <a:srgbClr val="401030"/>
    </a:custClr>
    <a:custClr>
      <a:srgbClr val="0A3323"/>
    </a:custClr>
    <a:custClr>
      <a:srgbClr val="16543A"/>
    </a:custClr>
    <a:custClr>
      <a:srgbClr val="10422D"/>
    </a:custClr>
    <a:custClr>
      <a:srgbClr val="1B2017"/>
    </a:custClr>
    <a:custClr name="GG02">
      <a:srgbClr val="BB6414"/>
    </a:custClr>
    <a:custClr name="GG03">
      <a:srgbClr val="944F17"/>
    </a:custClr>
  </a:custClrLst>
  <a:extLst>
    <a:ext uri="{05A4C25C-085E-4340-85A3-A5531E510DB2}">
      <thm15:themeFamily xmlns:thm15="http://schemas.microsoft.com/office/thememl/2012/main" name="Ninety One Template.potx" id="{C001A1C4-E303-4F59-BD2A-92D900E14734}" vid="{52AAF6BD-EE8E-4E04-926A-C97559DCB53D}"/>
    </a:ext>
  </a:extLst>
</a:theme>
</file>

<file path=ppt/theme/theme25.xml><?xml version="1.0" encoding="utf-8"?>
<a:theme xmlns:a="http://schemas.openxmlformats.org/drawingml/2006/main" name="NinetyOne_Process_77dd6ccbcb54483c92f814b7f781b67a">
  <a:themeElements>
    <a:clrScheme name="NinetyOne_Process">
      <a:dk1>
        <a:srgbClr val="424242"/>
      </a:dk1>
      <a:lt1>
        <a:srgbClr val="FFFFFF"/>
      </a:lt1>
      <a:dk2>
        <a:srgbClr val="1D4F4F"/>
      </a:dk2>
      <a:lt2>
        <a:srgbClr val="FFB43D"/>
      </a:lt2>
      <a:accent1>
        <a:srgbClr val="591739"/>
      </a:accent1>
      <a:accent2>
        <a:srgbClr val="FFB43D"/>
      </a:accent2>
      <a:accent3>
        <a:srgbClr val="0A3323"/>
      </a:accent3>
      <a:accent4>
        <a:srgbClr val="74908D"/>
      </a:accent4>
      <a:accent5>
        <a:srgbClr val="FDAA94"/>
      </a:accent5>
      <a:accent6>
        <a:srgbClr val="652043"/>
      </a:accent6>
      <a:hlink>
        <a:srgbClr val="CF6F13"/>
      </a:hlink>
      <a:folHlink>
        <a:srgbClr val="0A3323"/>
      </a:folHlink>
    </a:clrScheme>
    <a:fontScheme name="Ninety One">
      <a:majorFont>
        <a:latin typeface="Ninety One Visuelt Display"/>
        <a:ea typeface=""/>
        <a:cs typeface=""/>
      </a:majorFont>
      <a:minorFont>
        <a:latin typeface="Ninety One Visuel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noFill/>
          <a:miter lim="800000"/>
          <a:headEnd/>
          <a:tailEnd/>
        </a:ln>
        <a:effectLst/>
      </a:spPr>
      <a:bodyPr lIns="36000" tIns="36000" rIns="36000" bIns="36000" rtlCol="0" anchor="ctr"/>
      <a:lstStyle>
        <a:defPPr algn="ctr">
          <a:spcBef>
            <a:spcPct val="0"/>
          </a:spcBef>
          <a:buClrTx/>
          <a:buFontTx/>
          <a:buNone/>
          <a:defRPr sz="1200">
            <a:solidFill>
              <a:schemeClr val="bg1"/>
            </a:solidFill>
            <a:cs typeface="Arial" charset="0"/>
          </a:defRPr>
        </a:defPPr>
      </a:lstStyle>
    </a:spDef>
    <a:lnDef>
      <a:spPr>
        <a:ln w="3175">
          <a:solidFill>
            <a:schemeClr val="tx2"/>
          </a:solidFill>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400" dirty="0" err="1" smtClean="0"/>
        </a:defPPr>
      </a:lstStyle>
    </a:txDef>
  </a:objectDefaults>
  <a:extraClrSchemeLst/>
  <a:custClrLst>
    <a:custClr name="Leatherback Green">
      <a:srgbClr val="134848"/>
    </a:custClr>
    <a:custClr name="LG01">
      <a:srgbClr val="0A6061"/>
    </a:custClr>
    <a:custClr name="LG02">
      <a:srgbClr val="004042"/>
    </a:custClr>
    <a:custClr name="LG03">
      <a:srgbClr val="0D3232"/>
    </a:custClr>
    <a:custClr name="Warm Yellowood">
      <a:srgbClr val="FCAA28"/>
    </a:custClr>
    <a:custClr name="WY01">
      <a:srgbClr val="FFB43D"/>
    </a:custClr>
    <a:custClr name="WY02">
      <a:srgbClr val="E79820"/>
    </a:custClr>
    <a:custClr name="WY03">
      <a:srgbClr val="C87A1B"/>
    </a:custClr>
    <a:custClr name="B01">
      <a:srgbClr val="222222"/>
    </a:custClr>
    <a:custClr name="W03">
      <a:srgbClr val="C6C6C6"/>
    </a:custClr>
    <a:custClr name="Ocean Teal">
      <a:srgbClr val="009D80"/>
    </a:custClr>
    <a:custClr name="OT01">
      <a:srgbClr val="19A68C"/>
    </a:custClr>
    <a:custClr name="OT02">
      <a:srgbClr val="00886C"/>
    </a:custClr>
    <a:custClr name="OT03">
      <a:srgbClr val="026E62"/>
    </a:custClr>
    <a:custClr name="Protea Red">
      <a:srgbClr val="D83949"/>
    </a:custClr>
    <a:custClr name="PR01">
      <a:srgbClr val="DB4857"/>
    </a:custClr>
    <a:custClr name="PR02">
      <a:srgbClr val="C33345"/>
    </a:custClr>
    <a:custClr name="PR03">
      <a:srgbClr val="9A293D"/>
    </a:custClr>
    <a:custClr name="B02">
      <a:srgbClr val="424242"/>
    </a:custClr>
    <a:custClr name="W02">
      <a:srgbClr val="E3E3E3"/>
    </a:custClr>
    <a:custClr name="Cape Coral">
      <a:srgbClr val="FDAA94"/>
    </a:custClr>
    <a:custClr name="CC01">
      <a:srgbClr val="FFB5A3"/>
    </a:custClr>
    <a:custClr name="CC02">
      <a:srgbClr val="E89687"/>
    </a:custClr>
    <a:custClr name="CC03">
      <a:srgbClr val="C0746D"/>
    </a:custClr>
    <a:custClr>
      <a:srgbClr val="E8E5CE"/>
    </a:custClr>
    <a:custClr>
      <a:srgbClr val="EEEBDA"/>
    </a:custClr>
    <a:custClr>
      <a:srgbClr val="DBD8C0"/>
    </a:custClr>
    <a:custClr>
      <a:srgbClr val="B2A896"/>
    </a:custClr>
    <a:custClr name="B03">
      <a:srgbClr val="595959"/>
    </a:custClr>
    <a:custClr name="W01">
      <a:srgbClr val="F6F6F6"/>
    </a:custClr>
    <a:custClr name="Galjoen Grey">
      <a:srgbClr val="74908D"/>
    </a:custClr>
    <a:custClr name="GG01">
      <a:srgbClr val="809A96"/>
    </a:custClr>
    <a:custClr name="GG02">
      <a:srgbClr val="698282"/>
    </a:custClr>
    <a:custClr name="GG03">
      <a:srgbClr val="54666D"/>
    </a:custClr>
    <a:custClr name="Agulhas Indigo">
      <a:srgbClr val="221B3B"/>
    </a:custClr>
    <a:custClr name="AI01">
      <a:srgbClr val="392B5E"/>
    </a:custClr>
    <a:custClr name="AI02">
      <a:srgbClr val="221737"/>
    </a:custClr>
    <a:custClr name="AI03">
      <a:srgbClr val="1E1B28"/>
    </a:custClr>
    <a:custClr name="Gazania Gold">
      <a:srgbClr val="CF6F13"/>
    </a:custClr>
    <a:custClr name="GG01">
      <a:srgbClr val="D27C28"/>
    </a:custClr>
    <a:custClr name="Pinotage Burgundy">
      <a:srgbClr val="591739"/>
    </a:custClr>
    <a:custClr name="PB01">
      <a:srgbClr val="652043"/>
    </a:custClr>
    <a:custClr name="PB02">
      <a:srgbClr val="511536"/>
    </a:custClr>
    <a:custClr name="PB03">
      <a:srgbClr val="401030"/>
    </a:custClr>
    <a:custClr>
      <a:srgbClr val="0A3323"/>
    </a:custClr>
    <a:custClr>
      <a:srgbClr val="16543A"/>
    </a:custClr>
    <a:custClr>
      <a:srgbClr val="10422D"/>
    </a:custClr>
    <a:custClr>
      <a:srgbClr val="1B2017"/>
    </a:custClr>
    <a:custClr name="GG02">
      <a:srgbClr val="BB6414"/>
    </a:custClr>
    <a:custClr name="GG03">
      <a:srgbClr val="944F17"/>
    </a:custClr>
  </a:custClrLst>
  <a:extLst>
    <a:ext uri="{05A4C25C-085E-4340-85A3-A5531E510DB2}">
      <thm15:themeFamily xmlns:thm15="http://schemas.microsoft.com/office/thememl/2012/main" name="Ninety One Template.potx" id="{C001A1C4-E303-4F59-BD2A-92D900E14734}" vid="{038DD57E-E409-45F9-A552-99D9B65BA24A}"/>
    </a:ext>
  </a:extLst>
</a:theme>
</file>

<file path=ppt/theme/theme26.xml><?xml version="1.0" encoding="utf-8"?>
<a:theme xmlns:a="http://schemas.openxmlformats.org/drawingml/2006/main" name="NinetyOne_Process">
  <a:themeElements>
    <a:clrScheme name="NinetyOne_Process">
      <a:dk1>
        <a:srgbClr val="424242"/>
      </a:dk1>
      <a:lt1>
        <a:srgbClr val="FFFFFF"/>
      </a:lt1>
      <a:dk2>
        <a:srgbClr val="1D4F4F"/>
      </a:dk2>
      <a:lt2>
        <a:srgbClr val="FFB43D"/>
      </a:lt2>
      <a:accent1>
        <a:srgbClr val="591739"/>
      </a:accent1>
      <a:accent2>
        <a:srgbClr val="FFB43D"/>
      </a:accent2>
      <a:accent3>
        <a:srgbClr val="0A3323"/>
      </a:accent3>
      <a:accent4>
        <a:srgbClr val="74908D"/>
      </a:accent4>
      <a:accent5>
        <a:srgbClr val="FDAA94"/>
      </a:accent5>
      <a:accent6>
        <a:srgbClr val="652043"/>
      </a:accent6>
      <a:hlink>
        <a:srgbClr val="CF6F13"/>
      </a:hlink>
      <a:folHlink>
        <a:srgbClr val="0A3323"/>
      </a:folHlink>
    </a:clrScheme>
    <a:fontScheme name="Ninety One">
      <a:majorFont>
        <a:latin typeface="Ninety One Visuelt Display"/>
        <a:ea typeface=""/>
        <a:cs typeface=""/>
      </a:majorFont>
      <a:minorFont>
        <a:latin typeface="Ninety One Visuel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noFill/>
          <a:miter lim="800000"/>
          <a:headEnd/>
          <a:tailEnd/>
        </a:ln>
        <a:effectLst/>
      </a:spPr>
      <a:bodyPr lIns="36000" tIns="36000" rIns="36000" bIns="36000" rtlCol="0" anchor="ctr"/>
      <a:lstStyle>
        <a:defPPr algn="ctr">
          <a:spcBef>
            <a:spcPct val="0"/>
          </a:spcBef>
          <a:buClrTx/>
          <a:buFontTx/>
          <a:buNone/>
          <a:defRPr sz="1200">
            <a:solidFill>
              <a:schemeClr val="bg1"/>
            </a:solidFill>
            <a:cs typeface="Arial" charset="0"/>
          </a:defRPr>
        </a:defPPr>
      </a:lstStyle>
    </a:spDef>
    <a:lnDef>
      <a:spPr>
        <a:ln w="3175">
          <a:solidFill>
            <a:schemeClr val="tx2"/>
          </a:solidFill>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400" dirty="0" err="1" smtClean="0"/>
        </a:defPPr>
      </a:lstStyle>
    </a:txDef>
  </a:objectDefaults>
  <a:extraClrSchemeLst/>
  <a:custClrLst>
    <a:custClr name="Leatherback Green">
      <a:srgbClr val="134848"/>
    </a:custClr>
    <a:custClr name="LG01">
      <a:srgbClr val="0A6061"/>
    </a:custClr>
    <a:custClr name="LG02">
      <a:srgbClr val="004042"/>
    </a:custClr>
    <a:custClr name="LG03">
      <a:srgbClr val="0D3232"/>
    </a:custClr>
    <a:custClr name="Warm Yellowood">
      <a:srgbClr val="FCAA28"/>
    </a:custClr>
    <a:custClr name="WY01">
      <a:srgbClr val="FFB43D"/>
    </a:custClr>
    <a:custClr name="WY02">
      <a:srgbClr val="E79820"/>
    </a:custClr>
    <a:custClr name="WY03">
      <a:srgbClr val="C87A1B"/>
    </a:custClr>
    <a:custClr name="B01">
      <a:srgbClr val="222222"/>
    </a:custClr>
    <a:custClr name="W03">
      <a:srgbClr val="C6C6C6"/>
    </a:custClr>
    <a:custClr name="Ocean Teal">
      <a:srgbClr val="009D80"/>
    </a:custClr>
    <a:custClr name="OT01">
      <a:srgbClr val="19A68C"/>
    </a:custClr>
    <a:custClr name="OT02">
      <a:srgbClr val="00886C"/>
    </a:custClr>
    <a:custClr name="OT03">
      <a:srgbClr val="026E62"/>
    </a:custClr>
    <a:custClr name="Protea Red">
      <a:srgbClr val="D83949"/>
    </a:custClr>
    <a:custClr name="PR01">
      <a:srgbClr val="DB4857"/>
    </a:custClr>
    <a:custClr name="PR02">
      <a:srgbClr val="C33345"/>
    </a:custClr>
    <a:custClr name="PR03">
      <a:srgbClr val="9A293D"/>
    </a:custClr>
    <a:custClr name="B02">
      <a:srgbClr val="424242"/>
    </a:custClr>
    <a:custClr name="W02">
      <a:srgbClr val="E3E3E3"/>
    </a:custClr>
    <a:custClr name="Cape Coral">
      <a:srgbClr val="FDAA94"/>
    </a:custClr>
    <a:custClr name="CC01">
      <a:srgbClr val="FFB5A3"/>
    </a:custClr>
    <a:custClr name="CC02">
      <a:srgbClr val="E89687"/>
    </a:custClr>
    <a:custClr name="CC03">
      <a:srgbClr val="C0746D"/>
    </a:custClr>
    <a:custClr>
      <a:srgbClr val="E8E5CE"/>
    </a:custClr>
    <a:custClr>
      <a:srgbClr val="EEEBDA"/>
    </a:custClr>
    <a:custClr>
      <a:srgbClr val="DBD8C0"/>
    </a:custClr>
    <a:custClr>
      <a:srgbClr val="B2A896"/>
    </a:custClr>
    <a:custClr name="B03">
      <a:srgbClr val="595959"/>
    </a:custClr>
    <a:custClr name="W01">
      <a:srgbClr val="F6F6F6"/>
    </a:custClr>
    <a:custClr name="Galjoen Grey">
      <a:srgbClr val="74908D"/>
    </a:custClr>
    <a:custClr name="GG01">
      <a:srgbClr val="809A96"/>
    </a:custClr>
    <a:custClr name="GG02">
      <a:srgbClr val="698282"/>
    </a:custClr>
    <a:custClr name="GG03">
      <a:srgbClr val="54666D"/>
    </a:custClr>
    <a:custClr name="Agulhas Indigo">
      <a:srgbClr val="221B3B"/>
    </a:custClr>
    <a:custClr name="AI01">
      <a:srgbClr val="392B5E"/>
    </a:custClr>
    <a:custClr name="AI02">
      <a:srgbClr val="221737"/>
    </a:custClr>
    <a:custClr name="AI03">
      <a:srgbClr val="1E1B28"/>
    </a:custClr>
    <a:custClr name="Gazania Gold">
      <a:srgbClr val="CF6F13"/>
    </a:custClr>
    <a:custClr name="GG01">
      <a:srgbClr val="D27C28"/>
    </a:custClr>
    <a:custClr name="Pinotage Burgundy">
      <a:srgbClr val="591739"/>
    </a:custClr>
    <a:custClr name="PB01">
      <a:srgbClr val="652043"/>
    </a:custClr>
    <a:custClr name="PB02">
      <a:srgbClr val="511536"/>
    </a:custClr>
    <a:custClr name="PB03">
      <a:srgbClr val="401030"/>
    </a:custClr>
    <a:custClr>
      <a:srgbClr val="0A3323"/>
    </a:custClr>
    <a:custClr>
      <a:srgbClr val="16543A"/>
    </a:custClr>
    <a:custClr>
      <a:srgbClr val="10422D"/>
    </a:custClr>
    <a:custClr>
      <a:srgbClr val="1B2017"/>
    </a:custClr>
    <a:custClr name="GG02">
      <a:srgbClr val="BB6414"/>
    </a:custClr>
    <a:custClr name="GG03">
      <a:srgbClr val="944F17"/>
    </a:custClr>
  </a:custClrLst>
  <a:extLst>
    <a:ext uri="{05A4C25C-085E-4340-85A3-A5531E510DB2}">
      <thm15:themeFamily xmlns:thm15="http://schemas.microsoft.com/office/thememl/2012/main" name="Ninety One Template.potx" id="{C001A1C4-E303-4F59-BD2A-92D900E14734}" vid="{038DD57E-E409-45F9-A552-99D9B65BA24A}"/>
    </a:ext>
  </a:extLst>
</a:theme>
</file>

<file path=ppt/theme/theme27.xml><?xml version="1.0" encoding="utf-8"?>
<a:theme xmlns:a="http://schemas.openxmlformats.org/drawingml/2006/main" name="NinetyOne_Intro_5c719c23cc9c4adc9e052979a7b8c015">
  <a:themeElements>
    <a:clrScheme name="NinetyOne_Intro">
      <a:dk1>
        <a:srgbClr val="424242"/>
      </a:dk1>
      <a:lt1>
        <a:srgbClr val="FFFFFF"/>
      </a:lt1>
      <a:dk2>
        <a:srgbClr val="809A96"/>
      </a:dk2>
      <a:lt2>
        <a:srgbClr val="DB4857"/>
      </a:lt2>
      <a:accent1>
        <a:srgbClr val="221B3B"/>
      </a:accent1>
      <a:accent2>
        <a:srgbClr val="D83949"/>
      </a:accent2>
      <a:accent3>
        <a:srgbClr val="74908D"/>
      </a:accent3>
      <a:accent4>
        <a:srgbClr val="591739"/>
      </a:accent4>
      <a:accent5>
        <a:srgbClr val="FDAA94"/>
      </a:accent5>
      <a:accent6>
        <a:srgbClr val="292047"/>
      </a:accent6>
      <a:hlink>
        <a:srgbClr val="CF6F13"/>
      </a:hlink>
      <a:folHlink>
        <a:srgbClr val="0A3323"/>
      </a:folHlink>
    </a:clrScheme>
    <a:fontScheme name="Ninety One">
      <a:majorFont>
        <a:latin typeface="Ninety One Visuelt Display"/>
        <a:ea typeface=""/>
        <a:cs typeface=""/>
      </a:majorFont>
      <a:minorFont>
        <a:latin typeface="Ninety One Visuel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noFill/>
          <a:miter lim="800000"/>
          <a:headEnd/>
          <a:tailEnd/>
        </a:ln>
        <a:effectLst/>
      </a:spPr>
      <a:bodyPr lIns="36000" tIns="36000" rIns="36000" bIns="36000" rtlCol="0" anchor="ctr"/>
      <a:lstStyle>
        <a:defPPr algn="ctr">
          <a:spcBef>
            <a:spcPct val="0"/>
          </a:spcBef>
          <a:buClrTx/>
          <a:buFontTx/>
          <a:buNone/>
          <a:defRPr sz="1200">
            <a:solidFill>
              <a:schemeClr val="bg1"/>
            </a:solidFill>
            <a:cs typeface="Arial" charset="0"/>
          </a:defRPr>
        </a:defPPr>
      </a:lstStyle>
    </a:spDef>
    <a:lnDef>
      <a:spPr>
        <a:ln w="3175">
          <a:solidFill>
            <a:schemeClr val="tx2"/>
          </a:solidFill>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400" dirty="0" err="1" smtClean="0"/>
        </a:defPPr>
      </a:lstStyle>
    </a:txDef>
  </a:objectDefaults>
  <a:extraClrSchemeLst/>
  <a:custClrLst>
    <a:custClr name="Leatherback Green">
      <a:srgbClr val="134848"/>
    </a:custClr>
    <a:custClr name="LG01">
      <a:srgbClr val="0A6061"/>
    </a:custClr>
    <a:custClr name="LG02">
      <a:srgbClr val="004042"/>
    </a:custClr>
    <a:custClr name="LG03">
      <a:srgbClr val="0D3232"/>
    </a:custClr>
    <a:custClr name="Warm Yellowood">
      <a:srgbClr val="FCAA28"/>
    </a:custClr>
    <a:custClr name="WY01">
      <a:srgbClr val="FFB43D"/>
    </a:custClr>
    <a:custClr name="WY02">
      <a:srgbClr val="E79820"/>
    </a:custClr>
    <a:custClr name="WY03">
      <a:srgbClr val="C87A1B"/>
    </a:custClr>
    <a:custClr name="B01">
      <a:srgbClr val="222222"/>
    </a:custClr>
    <a:custClr name="W03">
      <a:srgbClr val="C6C6C6"/>
    </a:custClr>
    <a:custClr name="Ocean Teal">
      <a:srgbClr val="009D80"/>
    </a:custClr>
    <a:custClr name="OT01">
      <a:srgbClr val="19A68C"/>
    </a:custClr>
    <a:custClr name="OT02">
      <a:srgbClr val="00886C"/>
    </a:custClr>
    <a:custClr name="OT03">
      <a:srgbClr val="026E62"/>
    </a:custClr>
    <a:custClr name="Protea Red">
      <a:srgbClr val="D83949"/>
    </a:custClr>
    <a:custClr name="PR01">
      <a:srgbClr val="DB4857"/>
    </a:custClr>
    <a:custClr name="PR02">
      <a:srgbClr val="C33345"/>
    </a:custClr>
    <a:custClr name="PR03">
      <a:srgbClr val="9A293D"/>
    </a:custClr>
    <a:custClr name="B02">
      <a:srgbClr val="424242"/>
    </a:custClr>
    <a:custClr name="W02">
      <a:srgbClr val="E3E3E3"/>
    </a:custClr>
    <a:custClr name="Cape Coral">
      <a:srgbClr val="FDAA94"/>
    </a:custClr>
    <a:custClr name="CC01">
      <a:srgbClr val="FFB5A3"/>
    </a:custClr>
    <a:custClr name="CC02">
      <a:srgbClr val="E89687"/>
    </a:custClr>
    <a:custClr name="CC03">
      <a:srgbClr val="C0746D"/>
    </a:custClr>
    <a:custClr>
      <a:srgbClr val="E8E5CE"/>
    </a:custClr>
    <a:custClr>
      <a:srgbClr val="EEEBDA"/>
    </a:custClr>
    <a:custClr>
      <a:srgbClr val="DBD8C0"/>
    </a:custClr>
    <a:custClr>
      <a:srgbClr val="B2A896"/>
    </a:custClr>
    <a:custClr name="B03">
      <a:srgbClr val="595959"/>
    </a:custClr>
    <a:custClr name="W01">
      <a:srgbClr val="F6F6F6"/>
    </a:custClr>
    <a:custClr name="Galjoen Grey">
      <a:srgbClr val="74908D"/>
    </a:custClr>
    <a:custClr name="GG01">
      <a:srgbClr val="809A96"/>
    </a:custClr>
    <a:custClr name="GG02">
      <a:srgbClr val="698282"/>
    </a:custClr>
    <a:custClr name="GG03">
      <a:srgbClr val="54666D"/>
    </a:custClr>
    <a:custClr name="Agulhas Indigo">
      <a:srgbClr val="221B3B"/>
    </a:custClr>
    <a:custClr name="AI01">
      <a:srgbClr val="392B5E"/>
    </a:custClr>
    <a:custClr name="AI02">
      <a:srgbClr val="221737"/>
    </a:custClr>
    <a:custClr name="AI03">
      <a:srgbClr val="1E1B28"/>
    </a:custClr>
    <a:custClr name="Gazania Gold">
      <a:srgbClr val="CF6F13"/>
    </a:custClr>
    <a:custClr name="GG01">
      <a:srgbClr val="D27C28"/>
    </a:custClr>
    <a:custClr name="Pinotage Burgundy">
      <a:srgbClr val="591739"/>
    </a:custClr>
    <a:custClr name="PB01">
      <a:srgbClr val="652043"/>
    </a:custClr>
    <a:custClr name="PB02">
      <a:srgbClr val="511536"/>
    </a:custClr>
    <a:custClr name="PB03">
      <a:srgbClr val="401030"/>
    </a:custClr>
    <a:custClr>
      <a:srgbClr val="0A3323"/>
    </a:custClr>
    <a:custClr>
      <a:srgbClr val="16543A"/>
    </a:custClr>
    <a:custClr>
      <a:srgbClr val="10422D"/>
    </a:custClr>
    <a:custClr>
      <a:srgbClr val="1B2017"/>
    </a:custClr>
    <a:custClr name="GG02">
      <a:srgbClr val="BB6414"/>
    </a:custClr>
    <a:custClr name="GG03">
      <a:srgbClr val="944F17"/>
    </a:custClr>
  </a:custClrLst>
  <a:extLst>
    <a:ext uri="{05A4C25C-085E-4340-85A3-A5531E510DB2}">
      <thm15:themeFamily xmlns:thm15="http://schemas.microsoft.com/office/thememl/2012/main" name="Ninety One Template.potx" id="{C001A1C4-E303-4F59-BD2A-92D900E14734}" vid="{117E1F8E-A618-4333-805E-F7DD72624240}"/>
    </a:ext>
  </a:extLst>
</a:theme>
</file>

<file path=ppt/theme/theme28.xml><?xml version="1.0" encoding="utf-8"?>
<a:theme xmlns:a="http://schemas.openxmlformats.org/drawingml/2006/main" name="NinetyOne_Process_fa629c38d66b4d70ae67c06e10763152">
  <a:themeElements>
    <a:clrScheme name="NinetyOne_Process">
      <a:dk1>
        <a:srgbClr val="424242"/>
      </a:dk1>
      <a:lt1>
        <a:srgbClr val="FFFFFF"/>
      </a:lt1>
      <a:dk2>
        <a:srgbClr val="1D4F4F"/>
      </a:dk2>
      <a:lt2>
        <a:srgbClr val="FFB43D"/>
      </a:lt2>
      <a:accent1>
        <a:srgbClr val="591739"/>
      </a:accent1>
      <a:accent2>
        <a:srgbClr val="FFB43D"/>
      </a:accent2>
      <a:accent3>
        <a:srgbClr val="0A3323"/>
      </a:accent3>
      <a:accent4>
        <a:srgbClr val="74908D"/>
      </a:accent4>
      <a:accent5>
        <a:srgbClr val="FDAA94"/>
      </a:accent5>
      <a:accent6>
        <a:srgbClr val="652043"/>
      </a:accent6>
      <a:hlink>
        <a:srgbClr val="CF6F13"/>
      </a:hlink>
      <a:folHlink>
        <a:srgbClr val="0A3323"/>
      </a:folHlink>
    </a:clrScheme>
    <a:fontScheme name="Ninety One">
      <a:majorFont>
        <a:latin typeface="Ninety One Visuelt Display"/>
        <a:ea typeface=""/>
        <a:cs typeface=""/>
      </a:majorFont>
      <a:minorFont>
        <a:latin typeface="Ninety One Visuel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noFill/>
          <a:miter lim="800000"/>
          <a:headEnd/>
          <a:tailEnd/>
        </a:ln>
        <a:effectLst/>
      </a:spPr>
      <a:bodyPr lIns="36000" tIns="36000" rIns="36000" bIns="36000" rtlCol="0" anchor="ctr"/>
      <a:lstStyle>
        <a:defPPr algn="ctr">
          <a:spcBef>
            <a:spcPct val="0"/>
          </a:spcBef>
          <a:buClrTx/>
          <a:buFontTx/>
          <a:buNone/>
          <a:defRPr sz="1200">
            <a:solidFill>
              <a:schemeClr val="bg1"/>
            </a:solidFill>
            <a:cs typeface="Arial" charset="0"/>
          </a:defRPr>
        </a:defPPr>
      </a:lstStyle>
    </a:spDef>
    <a:lnDef>
      <a:spPr>
        <a:ln w="3175">
          <a:solidFill>
            <a:schemeClr val="tx2"/>
          </a:solidFill>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400" dirty="0" err="1" smtClean="0"/>
        </a:defPPr>
      </a:lstStyle>
    </a:txDef>
  </a:objectDefaults>
  <a:extraClrSchemeLst/>
  <a:custClrLst>
    <a:custClr name="Leatherback Green">
      <a:srgbClr val="134848"/>
    </a:custClr>
    <a:custClr name="LG01">
      <a:srgbClr val="0A6061"/>
    </a:custClr>
    <a:custClr name="LG02">
      <a:srgbClr val="004042"/>
    </a:custClr>
    <a:custClr name="LG03">
      <a:srgbClr val="0D3232"/>
    </a:custClr>
    <a:custClr name="Warm Yellowood">
      <a:srgbClr val="FCAA28"/>
    </a:custClr>
    <a:custClr name="WY01">
      <a:srgbClr val="FFB43D"/>
    </a:custClr>
    <a:custClr name="WY02">
      <a:srgbClr val="E79820"/>
    </a:custClr>
    <a:custClr name="WY03">
      <a:srgbClr val="C87A1B"/>
    </a:custClr>
    <a:custClr name="B01">
      <a:srgbClr val="222222"/>
    </a:custClr>
    <a:custClr name="W03">
      <a:srgbClr val="C6C6C6"/>
    </a:custClr>
    <a:custClr name="Ocean Teal">
      <a:srgbClr val="009D80"/>
    </a:custClr>
    <a:custClr name="OT01">
      <a:srgbClr val="19A68C"/>
    </a:custClr>
    <a:custClr name="OT02">
      <a:srgbClr val="00886C"/>
    </a:custClr>
    <a:custClr name="OT03">
      <a:srgbClr val="026E62"/>
    </a:custClr>
    <a:custClr name="Protea Red">
      <a:srgbClr val="D83949"/>
    </a:custClr>
    <a:custClr name="PR01">
      <a:srgbClr val="DB4857"/>
    </a:custClr>
    <a:custClr name="PR02">
      <a:srgbClr val="C33345"/>
    </a:custClr>
    <a:custClr name="PR03">
      <a:srgbClr val="9A293D"/>
    </a:custClr>
    <a:custClr name="B02">
      <a:srgbClr val="424242"/>
    </a:custClr>
    <a:custClr name="W02">
      <a:srgbClr val="E3E3E3"/>
    </a:custClr>
    <a:custClr name="Cape Coral">
      <a:srgbClr val="FDAA94"/>
    </a:custClr>
    <a:custClr name="CC01">
      <a:srgbClr val="FFB5A3"/>
    </a:custClr>
    <a:custClr name="CC02">
      <a:srgbClr val="E89687"/>
    </a:custClr>
    <a:custClr name="CC03">
      <a:srgbClr val="C0746D"/>
    </a:custClr>
    <a:custClr>
      <a:srgbClr val="E8E5CE"/>
    </a:custClr>
    <a:custClr>
      <a:srgbClr val="EEEBDA"/>
    </a:custClr>
    <a:custClr>
      <a:srgbClr val="DBD8C0"/>
    </a:custClr>
    <a:custClr>
      <a:srgbClr val="B2A896"/>
    </a:custClr>
    <a:custClr name="B03">
      <a:srgbClr val="595959"/>
    </a:custClr>
    <a:custClr name="W01">
      <a:srgbClr val="F6F6F6"/>
    </a:custClr>
    <a:custClr name="Galjoen Grey">
      <a:srgbClr val="74908D"/>
    </a:custClr>
    <a:custClr name="GG01">
      <a:srgbClr val="809A96"/>
    </a:custClr>
    <a:custClr name="GG02">
      <a:srgbClr val="698282"/>
    </a:custClr>
    <a:custClr name="GG03">
      <a:srgbClr val="54666D"/>
    </a:custClr>
    <a:custClr name="Agulhas Indigo">
      <a:srgbClr val="221B3B"/>
    </a:custClr>
    <a:custClr name="AI01">
      <a:srgbClr val="392B5E"/>
    </a:custClr>
    <a:custClr name="AI02">
      <a:srgbClr val="221737"/>
    </a:custClr>
    <a:custClr name="AI03">
      <a:srgbClr val="1E1B28"/>
    </a:custClr>
    <a:custClr name="Gazania Gold">
      <a:srgbClr val="CF6F13"/>
    </a:custClr>
    <a:custClr name="GG01">
      <a:srgbClr val="D27C28"/>
    </a:custClr>
    <a:custClr name="Pinotage Burgundy">
      <a:srgbClr val="591739"/>
    </a:custClr>
    <a:custClr name="PB01">
      <a:srgbClr val="652043"/>
    </a:custClr>
    <a:custClr name="PB02">
      <a:srgbClr val="511536"/>
    </a:custClr>
    <a:custClr name="PB03">
      <a:srgbClr val="401030"/>
    </a:custClr>
    <a:custClr>
      <a:srgbClr val="0A3323"/>
    </a:custClr>
    <a:custClr>
      <a:srgbClr val="16543A"/>
    </a:custClr>
    <a:custClr>
      <a:srgbClr val="10422D"/>
    </a:custClr>
    <a:custClr>
      <a:srgbClr val="1B2017"/>
    </a:custClr>
    <a:custClr name="GG02">
      <a:srgbClr val="BB6414"/>
    </a:custClr>
    <a:custClr name="GG03">
      <a:srgbClr val="944F17"/>
    </a:custClr>
  </a:custClrLst>
  <a:extLst>
    <a:ext uri="{05A4C25C-085E-4340-85A3-A5531E510DB2}">
      <thm15:themeFamily xmlns:thm15="http://schemas.microsoft.com/office/thememl/2012/main" name="Ninety One Template.potx" id="{C001A1C4-E303-4F59-BD2A-92D900E14734}" vid="{038DD57E-E409-45F9-A552-99D9B65BA24A}"/>
    </a:ext>
  </a:extLst>
</a:theme>
</file>

<file path=ppt/theme/theme29.xml><?xml version="1.0" encoding="utf-8"?>
<a:theme xmlns:a="http://schemas.openxmlformats.org/drawingml/2006/main" name="NinetyOne_Intro_ae8637c1e8f14200b395d2325c2c0d13">
  <a:themeElements>
    <a:clrScheme name="NinetyOne_Intro">
      <a:dk1>
        <a:srgbClr val="424242"/>
      </a:dk1>
      <a:lt1>
        <a:srgbClr val="FFFFFF"/>
      </a:lt1>
      <a:dk2>
        <a:srgbClr val="809A96"/>
      </a:dk2>
      <a:lt2>
        <a:srgbClr val="DB4857"/>
      </a:lt2>
      <a:accent1>
        <a:srgbClr val="221B3B"/>
      </a:accent1>
      <a:accent2>
        <a:srgbClr val="D83949"/>
      </a:accent2>
      <a:accent3>
        <a:srgbClr val="74908D"/>
      </a:accent3>
      <a:accent4>
        <a:srgbClr val="591739"/>
      </a:accent4>
      <a:accent5>
        <a:srgbClr val="FDAA94"/>
      </a:accent5>
      <a:accent6>
        <a:srgbClr val="292047"/>
      </a:accent6>
      <a:hlink>
        <a:srgbClr val="CF6F13"/>
      </a:hlink>
      <a:folHlink>
        <a:srgbClr val="0A3323"/>
      </a:folHlink>
    </a:clrScheme>
    <a:fontScheme name="Ninety One">
      <a:majorFont>
        <a:latin typeface="Ninety One Visuelt Display"/>
        <a:ea typeface=""/>
        <a:cs typeface=""/>
      </a:majorFont>
      <a:minorFont>
        <a:latin typeface="Ninety One Visuel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noFill/>
          <a:miter lim="800000"/>
          <a:headEnd/>
          <a:tailEnd/>
        </a:ln>
        <a:effectLst/>
      </a:spPr>
      <a:bodyPr lIns="36000" tIns="36000" rIns="36000" bIns="36000" rtlCol="0" anchor="ctr"/>
      <a:lstStyle>
        <a:defPPr algn="ctr">
          <a:spcBef>
            <a:spcPct val="0"/>
          </a:spcBef>
          <a:buClrTx/>
          <a:buFontTx/>
          <a:buNone/>
          <a:defRPr sz="1200">
            <a:solidFill>
              <a:schemeClr val="bg1"/>
            </a:solidFill>
            <a:cs typeface="Arial" charset="0"/>
          </a:defRPr>
        </a:defPPr>
      </a:lstStyle>
    </a:spDef>
    <a:lnDef>
      <a:spPr>
        <a:ln w="3175">
          <a:solidFill>
            <a:schemeClr val="tx2"/>
          </a:solidFill>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400" dirty="0" err="1" smtClean="0"/>
        </a:defPPr>
      </a:lstStyle>
    </a:txDef>
  </a:objectDefaults>
  <a:extraClrSchemeLst/>
  <a:custClrLst>
    <a:custClr name="Leatherback Green">
      <a:srgbClr val="134848"/>
    </a:custClr>
    <a:custClr name="LG01">
      <a:srgbClr val="0A6061"/>
    </a:custClr>
    <a:custClr name="LG02">
      <a:srgbClr val="004042"/>
    </a:custClr>
    <a:custClr name="LG03">
      <a:srgbClr val="0D3232"/>
    </a:custClr>
    <a:custClr name="Warm Yellowood">
      <a:srgbClr val="FCAA28"/>
    </a:custClr>
    <a:custClr name="WY01">
      <a:srgbClr val="FFB43D"/>
    </a:custClr>
    <a:custClr name="WY02">
      <a:srgbClr val="E79820"/>
    </a:custClr>
    <a:custClr name="WY03">
      <a:srgbClr val="C87A1B"/>
    </a:custClr>
    <a:custClr name="B01">
      <a:srgbClr val="222222"/>
    </a:custClr>
    <a:custClr name="W03">
      <a:srgbClr val="C6C6C6"/>
    </a:custClr>
    <a:custClr name="Ocean Teal">
      <a:srgbClr val="009D80"/>
    </a:custClr>
    <a:custClr name="OT01">
      <a:srgbClr val="19A68C"/>
    </a:custClr>
    <a:custClr name="OT02">
      <a:srgbClr val="00886C"/>
    </a:custClr>
    <a:custClr name="OT03">
      <a:srgbClr val="026E62"/>
    </a:custClr>
    <a:custClr name="Protea Red">
      <a:srgbClr val="D83949"/>
    </a:custClr>
    <a:custClr name="PR01">
      <a:srgbClr val="DB4857"/>
    </a:custClr>
    <a:custClr name="PR02">
      <a:srgbClr val="C33345"/>
    </a:custClr>
    <a:custClr name="PR03">
      <a:srgbClr val="9A293D"/>
    </a:custClr>
    <a:custClr name="B02">
      <a:srgbClr val="424242"/>
    </a:custClr>
    <a:custClr name="W02">
      <a:srgbClr val="E3E3E3"/>
    </a:custClr>
    <a:custClr name="Cape Coral">
      <a:srgbClr val="FDAA94"/>
    </a:custClr>
    <a:custClr name="CC01">
      <a:srgbClr val="FFB5A3"/>
    </a:custClr>
    <a:custClr name="CC02">
      <a:srgbClr val="E89687"/>
    </a:custClr>
    <a:custClr name="CC03">
      <a:srgbClr val="C0746D"/>
    </a:custClr>
    <a:custClr>
      <a:srgbClr val="E8E5CE"/>
    </a:custClr>
    <a:custClr>
      <a:srgbClr val="EEEBDA"/>
    </a:custClr>
    <a:custClr>
      <a:srgbClr val="DBD8C0"/>
    </a:custClr>
    <a:custClr>
      <a:srgbClr val="B2A896"/>
    </a:custClr>
    <a:custClr name="B03">
      <a:srgbClr val="595959"/>
    </a:custClr>
    <a:custClr name="W01">
      <a:srgbClr val="F6F6F6"/>
    </a:custClr>
    <a:custClr name="Galjoen Grey">
      <a:srgbClr val="74908D"/>
    </a:custClr>
    <a:custClr name="GG01">
      <a:srgbClr val="809A96"/>
    </a:custClr>
    <a:custClr name="GG02">
      <a:srgbClr val="698282"/>
    </a:custClr>
    <a:custClr name="GG03">
      <a:srgbClr val="54666D"/>
    </a:custClr>
    <a:custClr name="Agulhas Indigo">
      <a:srgbClr val="221B3B"/>
    </a:custClr>
    <a:custClr name="AI01">
      <a:srgbClr val="392B5E"/>
    </a:custClr>
    <a:custClr name="AI02">
      <a:srgbClr val="221737"/>
    </a:custClr>
    <a:custClr name="AI03">
      <a:srgbClr val="1E1B28"/>
    </a:custClr>
    <a:custClr name="Gazania Gold">
      <a:srgbClr val="CF6F13"/>
    </a:custClr>
    <a:custClr name="GG01">
      <a:srgbClr val="D27C28"/>
    </a:custClr>
    <a:custClr name="Pinotage Burgundy">
      <a:srgbClr val="591739"/>
    </a:custClr>
    <a:custClr name="PB01">
      <a:srgbClr val="652043"/>
    </a:custClr>
    <a:custClr name="PB02">
      <a:srgbClr val="511536"/>
    </a:custClr>
    <a:custClr name="PB03">
      <a:srgbClr val="401030"/>
    </a:custClr>
    <a:custClr>
      <a:srgbClr val="0A3323"/>
    </a:custClr>
    <a:custClr>
      <a:srgbClr val="16543A"/>
    </a:custClr>
    <a:custClr>
      <a:srgbClr val="10422D"/>
    </a:custClr>
    <a:custClr>
      <a:srgbClr val="1B2017"/>
    </a:custClr>
    <a:custClr name="GG02">
      <a:srgbClr val="BB6414"/>
    </a:custClr>
    <a:custClr name="GG03">
      <a:srgbClr val="944F17"/>
    </a:custClr>
  </a:custClrLst>
  <a:extLst>
    <a:ext uri="{05A4C25C-085E-4340-85A3-A5531E510DB2}">
      <thm15:themeFamily xmlns:thm15="http://schemas.microsoft.com/office/thememl/2012/main" name="Ninety One Template.potx" id="{C001A1C4-E303-4F59-BD2A-92D900E14734}" vid="{117E1F8E-A618-4333-805E-F7DD72624240}"/>
    </a:ext>
  </a:extLst>
</a:theme>
</file>

<file path=ppt/theme/theme3.xml><?xml version="1.0" encoding="utf-8"?>
<a:theme xmlns:a="http://schemas.openxmlformats.org/drawingml/2006/main" name="Marcum 2020 Std (08.2020)">
  <a:themeElements>
    <a:clrScheme name="Marcum Proposal 2021">
      <a:dk1>
        <a:sysClr val="windowText" lastClr="000000"/>
      </a:dk1>
      <a:lt1>
        <a:sysClr val="window" lastClr="FFFFFF"/>
      </a:lt1>
      <a:dk2>
        <a:srgbClr val="44546A"/>
      </a:dk2>
      <a:lt2>
        <a:srgbClr val="E7E6E6"/>
      </a:lt2>
      <a:accent1>
        <a:srgbClr val="004750"/>
      </a:accent1>
      <a:accent2>
        <a:srgbClr val="0099A9"/>
      </a:accent2>
      <a:accent3>
        <a:srgbClr val="00BCB5"/>
      </a:accent3>
      <a:accent4>
        <a:srgbClr val="92D050"/>
      </a:accent4>
      <a:accent5>
        <a:srgbClr val="F28B00"/>
      </a:accent5>
      <a:accent6>
        <a:srgbClr val="A7A9AC"/>
      </a:accent6>
      <a:hlink>
        <a:srgbClr val="009CA6"/>
      </a:hlink>
      <a:folHlink>
        <a:srgbClr val="00757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rcum 2020 Std (08.2020)" id="{BD22D0CC-5DFD-4450-BEB8-C6CA084C3072}" vid="{DF324234-EDE3-4954-8A60-88ADAF58838F}"/>
    </a:ext>
  </a:extLst>
</a:theme>
</file>

<file path=ppt/theme/theme30.xml><?xml version="1.0" encoding="utf-8"?>
<a:theme xmlns:a="http://schemas.openxmlformats.org/drawingml/2006/main" name="Content Slide">
  <a:themeElements>
    <a:clrScheme name="Marcum Proposal 2021">
      <a:dk1>
        <a:sysClr val="windowText" lastClr="000000"/>
      </a:dk1>
      <a:lt1>
        <a:sysClr val="window" lastClr="FFFFFF"/>
      </a:lt1>
      <a:dk2>
        <a:srgbClr val="44546A"/>
      </a:dk2>
      <a:lt2>
        <a:srgbClr val="E7E6E6"/>
      </a:lt2>
      <a:accent1>
        <a:srgbClr val="004750"/>
      </a:accent1>
      <a:accent2>
        <a:srgbClr val="0099A9"/>
      </a:accent2>
      <a:accent3>
        <a:srgbClr val="00BCB5"/>
      </a:accent3>
      <a:accent4>
        <a:srgbClr val="92D050"/>
      </a:accent4>
      <a:accent5>
        <a:srgbClr val="F28B00"/>
      </a:accent5>
      <a:accent6>
        <a:srgbClr val="A7A9AC"/>
      </a:accent6>
      <a:hlink>
        <a:srgbClr val="009CA6"/>
      </a:hlink>
      <a:folHlink>
        <a:srgbClr val="00757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1.xml><?xml version="1.0" encoding="utf-8"?>
<a:theme xmlns:a="http://schemas.openxmlformats.org/drawingml/2006/main" name="Blank Slide">
  <a:themeElements>
    <a:clrScheme name="Marcum Proposal 2021">
      <a:dk1>
        <a:sysClr val="windowText" lastClr="000000"/>
      </a:dk1>
      <a:lt1>
        <a:sysClr val="window" lastClr="FFFFFF"/>
      </a:lt1>
      <a:dk2>
        <a:srgbClr val="44546A"/>
      </a:dk2>
      <a:lt2>
        <a:srgbClr val="E7E6E6"/>
      </a:lt2>
      <a:accent1>
        <a:srgbClr val="004750"/>
      </a:accent1>
      <a:accent2>
        <a:srgbClr val="0099A9"/>
      </a:accent2>
      <a:accent3>
        <a:srgbClr val="00BCB5"/>
      </a:accent3>
      <a:accent4>
        <a:srgbClr val="92D050"/>
      </a:accent4>
      <a:accent5>
        <a:srgbClr val="F28B00"/>
      </a:accent5>
      <a:accent6>
        <a:srgbClr val="A7A9AC"/>
      </a:accent6>
      <a:hlink>
        <a:srgbClr val="009CA6"/>
      </a:hlink>
      <a:folHlink>
        <a:srgbClr val="00757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nt Slide">
  <a:themeElements>
    <a:clrScheme name="Marcum Proposal 2021">
      <a:dk1>
        <a:sysClr val="windowText" lastClr="000000"/>
      </a:dk1>
      <a:lt1>
        <a:sysClr val="window" lastClr="FFFFFF"/>
      </a:lt1>
      <a:dk2>
        <a:srgbClr val="44546A"/>
      </a:dk2>
      <a:lt2>
        <a:srgbClr val="E7E6E6"/>
      </a:lt2>
      <a:accent1>
        <a:srgbClr val="004750"/>
      </a:accent1>
      <a:accent2>
        <a:srgbClr val="0099A9"/>
      </a:accent2>
      <a:accent3>
        <a:srgbClr val="00BCB5"/>
      </a:accent3>
      <a:accent4>
        <a:srgbClr val="92D050"/>
      </a:accent4>
      <a:accent5>
        <a:srgbClr val="F28B00"/>
      </a:accent5>
      <a:accent6>
        <a:srgbClr val="A7A9AC"/>
      </a:accent6>
      <a:hlink>
        <a:srgbClr val="009CA6"/>
      </a:hlink>
      <a:folHlink>
        <a:srgbClr val="00757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lank Slide">
  <a:themeElements>
    <a:clrScheme name="Marcum Proposal 2021">
      <a:dk1>
        <a:sysClr val="windowText" lastClr="000000"/>
      </a:dk1>
      <a:lt1>
        <a:sysClr val="window" lastClr="FFFFFF"/>
      </a:lt1>
      <a:dk2>
        <a:srgbClr val="44546A"/>
      </a:dk2>
      <a:lt2>
        <a:srgbClr val="E7E6E6"/>
      </a:lt2>
      <a:accent1>
        <a:srgbClr val="004750"/>
      </a:accent1>
      <a:accent2>
        <a:srgbClr val="0099A9"/>
      </a:accent2>
      <a:accent3>
        <a:srgbClr val="00BCB5"/>
      </a:accent3>
      <a:accent4>
        <a:srgbClr val="92D050"/>
      </a:accent4>
      <a:accent5>
        <a:srgbClr val="F28B00"/>
      </a:accent5>
      <a:accent6>
        <a:srgbClr val="A7A9AC"/>
      </a:accent6>
      <a:hlink>
        <a:srgbClr val="009CA6"/>
      </a:hlink>
      <a:folHlink>
        <a:srgbClr val="00757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NEPC (Standard)">
  <a:themeElements>
    <a:clrScheme name="NEPC 2021">
      <a:dk1>
        <a:srgbClr val="6B6B6B"/>
      </a:dk1>
      <a:lt1>
        <a:sysClr val="window" lastClr="FFFFFF"/>
      </a:lt1>
      <a:dk2>
        <a:srgbClr val="002060"/>
      </a:dk2>
      <a:lt2>
        <a:srgbClr val="C9D4DE"/>
      </a:lt2>
      <a:accent1>
        <a:srgbClr val="16709E"/>
      </a:accent1>
      <a:accent2>
        <a:srgbClr val="6ED0F7"/>
      </a:accent2>
      <a:accent3>
        <a:srgbClr val="8CC94A"/>
      </a:accent3>
      <a:accent4>
        <a:srgbClr val="D6F28C"/>
      </a:accent4>
      <a:accent5>
        <a:srgbClr val="F2CC73"/>
      </a:accent5>
      <a:accent6>
        <a:srgbClr val="43505E"/>
      </a:accent6>
      <a:hlink>
        <a:srgbClr val="14709E"/>
      </a:hlink>
      <a:folHlink>
        <a:srgbClr val="70CFF5"/>
      </a:folHlink>
    </a:clrScheme>
    <a:fontScheme name="NEPC 2021">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err="1" smtClean="0">
            <a:cs typeface="Verdana"/>
          </a:defRPr>
        </a:defPPr>
      </a:lstStyle>
    </a:txDef>
  </a:objectDefaults>
  <a:extraClrSchemeLst/>
  <a:extLst>
    <a:ext uri="{05A4C25C-085E-4340-85A3-A5531E510DB2}">
      <thm15:themeFamily xmlns:thm15="http://schemas.microsoft.com/office/thememl/2012/main" name="NEPC_2021 Template_Standard" id="{E2E8CC9D-9451-4747-93E1-115244A4F3A3}" vid="{93EEF82C-8B05-4F29-A71C-D828D5B47245}"/>
    </a:ext>
  </a:extLst>
</a:theme>
</file>

<file path=ppt/theme/theme7.xml><?xml version="1.0" encoding="utf-8"?>
<a:theme xmlns:a="http://schemas.openxmlformats.org/drawingml/2006/main" name="Blank Template_Master">
  <a:themeElements>
    <a:clrScheme name="Artisan">
      <a:dk1>
        <a:srgbClr val="58595B"/>
      </a:dk1>
      <a:lt1>
        <a:sysClr val="window" lastClr="FFFFFF"/>
      </a:lt1>
      <a:dk2>
        <a:srgbClr val="005543"/>
      </a:dk2>
      <a:lt2>
        <a:srgbClr val="E5E5E5"/>
      </a:lt2>
      <a:accent1>
        <a:srgbClr val="909B42"/>
      </a:accent1>
      <a:accent2>
        <a:srgbClr val="A6A6A8"/>
      </a:accent2>
      <a:accent3>
        <a:srgbClr val="C9CACC"/>
      </a:accent3>
      <a:accent4>
        <a:srgbClr val="BDC48F"/>
      </a:accent4>
      <a:accent5>
        <a:srgbClr val="AF6428"/>
      </a:accent5>
      <a:accent6>
        <a:srgbClr val="F0F0ED"/>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Slide Template_Master">
  <a:themeElements>
    <a:clrScheme name="Artisan Presentation Materials">
      <a:dk1>
        <a:srgbClr val="58595B"/>
      </a:dk1>
      <a:lt1>
        <a:sysClr val="window" lastClr="FFFFFF"/>
      </a:lt1>
      <a:dk2>
        <a:srgbClr val="005543"/>
      </a:dk2>
      <a:lt2>
        <a:srgbClr val="A6A6A8"/>
      </a:lt2>
      <a:accent1>
        <a:srgbClr val="909B42"/>
      </a:accent1>
      <a:accent2>
        <a:srgbClr val="C9CACC"/>
      </a:accent2>
      <a:accent3>
        <a:srgbClr val="BDC48F"/>
      </a:accent3>
      <a:accent4>
        <a:srgbClr val="F0F0ED"/>
      </a:accent4>
      <a:accent5>
        <a:srgbClr val="DCDDD5"/>
      </a:accent5>
      <a:accent6>
        <a:srgbClr val="AF6428"/>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Slide Template_Master">
  <a:themeElements>
    <a:clrScheme name="Artisan">
      <a:dk1>
        <a:srgbClr val="58595B"/>
      </a:dk1>
      <a:lt1>
        <a:sysClr val="window" lastClr="FFFFFF"/>
      </a:lt1>
      <a:dk2>
        <a:srgbClr val="005543"/>
      </a:dk2>
      <a:lt2>
        <a:srgbClr val="E5E5E5"/>
      </a:lt2>
      <a:accent1>
        <a:srgbClr val="909B42"/>
      </a:accent1>
      <a:accent2>
        <a:srgbClr val="A6A6A8"/>
      </a:accent2>
      <a:accent3>
        <a:srgbClr val="C9CACC"/>
      </a:accent3>
      <a:accent4>
        <a:srgbClr val="BDC48F"/>
      </a:accent4>
      <a:accent5>
        <a:srgbClr val="AF6428"/>
      </a:accent5>
      <a:accent6>
        <a:srgbClr val="F0F0ED"/>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134d794-ed17-4414-9f41-b9574d717446" xsi:nil="true"/>
    <lcf76f155ced4ddcb4097134ff3c332f xmlns="6827238e-d87a-484c-8ead-a87acf9322f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04ACB84D105F2478BA2D4798B51968D" ma:contentTypeVersion="14" ma:contentTypeDescription="Create a new document." ma:contentTypeScope="" ma:versionID="3f3ce54cced1e5ef6613c57ef957e511">
  <xsd:schema xmlns:xsd="http://www.w3.org/2001/XMLSchema" xmlns:xs="http://www.w3.org/2001/XMLSchema" xmlns:p="http://schemas.microsoft.com/office/2006/metadata/properties" xmlns:ns2="6827238e-d87a-484c-8ead-a87acf9322f9" xmlns:ns3="f134d794-ed17-4414-9f41-b9574d717446" targetNamespace="http://schemas.microsoft.com/office/2006/metadata/properties" ma:root="true" ma:fieldsID="1df01b9d64df8b61f5d5a90e82799f2c" ns2:_="" ns3:_="">
    <xsd:import namespace="6827238e-d87a-484c-8ead-a87acf9322f9"/>
    <xsd:import namespace="f134d794-ed17-4414-9f41-b9574d71744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27238e-d87a-484c-8ead-a87acf9322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04c9b6b-e248-4bea-b309-5c7686f021e9"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134d794-ed17-4414-9f41-b9574d71744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d7d6add-e988-45a3-9045-191391fdfacd}" ma:internalName="TaxCatchAll" ma:showField="CatchAllData" ma:web="f134d794-ed17-4414-9f41-b9574d717446">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C6471C5-1BAE-4CB4-908A-F80AA528E17F}">
  <ds:schemaRefs>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 ds:uri="http://purl.org/dc/terms/"/>
    <ds:schemaRef ds:uri="http://purl.org/dc/dcmitype/"/>
    <ds:schemaRef ds:uri="http://schemas.microsoft.com/office/infopath/2007/PartnerControls"/>
    <ds:schemaRef ds:uri="f134d794-ed17-4414-9f41-b9574d717446"/>
    <ds:schemaRef ds:uri="6827238e-d87a-484c-8ead-a87acf9322f9"/>
    <ds:schemaRef ds:uri="http://purl.org/dc/elements/1.1/"/>
  </ds:schemaRefs>
</ds:datastoreItem>
</file>

<file path=customXml/itemProps2.xml><?xml version="1.0" encoding="utf-8"?>
<ds:datastoreItem xmlns:ds="http://schemas.openxmlformats.org/officeDocument/2006/customXml" ds:itemID="{BAB6DC20-7EB7-4EBF-B89E-C60C18B3A6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27238e-d87a-484c-8ead-a87acf9322f9"/>
    <ds:schemaRef ds:uri="f134d794-ed17-4414-9f41-b9574d7174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8798B3E-C078-4124-9690-F8F7E22C4F1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839</TotalTime>
  <Words>771</Words>
  <Application>Microsoft Office PowerPoint</Application>
  <PresentationFormat>Widescreen</PresentationFormat>
  <Paragraphs>119</Paragraphs>
  <Slides>18</Slides>
  <Notes>0</Notes>
  <HiddenSlides>0</HiddenSlides>
  <MMClips>0</MMClips>
  <ScaleCrop>false</ScaleCrop>
  <HeadingPairs>
    <vt:vector size="6" baseType="variant">
      <vt:variant>
        <vt:lpstr>Fonts Used</vt:lpstr>
      </vt:variant>
      <vt:variant>
        <vt:i4>19</vt:i4>
      </vt:variant>
      <vt:variant>
        <vt:lpstr>Theme</vt:lpstr>
      </vt:variant>
      <vt:variant>
        <vt:i4>31</vt:i4>
      </vt:variant>
      <vt:variant>
        <vt:lpstr>Slide Titles</vt:lpstr>
      </vt:variant>
      <vt:variant>
        <vt:i4>18</vt:i4>
      </vt:variant>
    </vt:vector>
  </HeadingPairs>
  <TitlesOfParts>
    <vt:vector size="68" baseType="lpstr">
      <vt:lpstr>Arial</vt:lpstr>
      <vt:lpstr>Arial Nova</vt:lpstr>
      <vt:lpstr>Avenir Book</vt:lpstr>
      <vt:lpstr>Avenir Medium</vt:lpstr>
      <vt:lpstr>Averta Std Light</vt:lpstr>
      <vt:lpstr>Bierstadt Display</vt:lpstr>
      <vt:lpstr>Calibri</vt:lpstr>
      <vt:lpstr>Calibri Light</vt:lpstr>
      <vt:lpstr>Montserrat</vt:lpstr>
      <vt:lpstr>Montserrat Black</vt:lpstr>
      <vt:lpstr>Myriad Pro</vt:lpstr>
      <vt:lpstr>Myriad Pro Light</vt:lpstr>
      <vt:lpstr>Ninety One Visuelt Display</vt:lpstr>
      <vt:lpstr>Ninety One Visuelt Light</vt:lpstr>
      <vt:lpstr>Ninety One Visuelt Medium</vt:lpstr>
      <vt:lpstr>Times New Roman</vt:lpstr>
      <vt:lpstr>Univers</vt:lpstr>
      <vt:lpstr>Wingdings</vt:lpstr>
      <vt:lpstr>Wingdings 2</vt:lpstr>
      <vt:lpstr>2_Office Theme</vt:lpstr>
      <vt:lpstr>1_Office Theme</vt:lpstr>
      <vt:lpstr>Marcum 2020 Std (08.2020)</vt:lpstr>
      <vt:lpstr>Content Slide</vt:lpstr>
      <vt:lpstr>Blank Slide</vt:lpstr>
      <vt:lpstr>NEPC (Standard)</vt:lpstr>
      <vt:lpstr>Blank Template_Master</vt:lpstr>
      <vt:lpstr>Slide Template_Master</vt:lpstr>
      <vt:lpstr>1_Slide Template_Master</vt:lpstr>
      <vt:lpstr>2_Slide Template_Master</vt:lpstr>
      <vt:lpstr>3_Slide Template_Master</vt:lpstr>
      <vt:lpstr>4_Slide Template_Master</vt:lpstr>
      <vt:lpstr>5_Slide Template_Master</vt:lpstr>
      <vt:lpstr>8_Slide Template_Master</vt:lpstr>
      <vt:lpstr>10_Slide Template_Master</vt:lpstr>
      <vt:lpstr>11_Slide Template_Master</vt:lpstr>
      <vt:lpstr>12_Slide Template_Master</vt:lpstr>
      <vt:lpstr>1_Blank Template_Master</vt:lpstr>
      <vt:lpstr>13_Slide Template_Master</vt:lpstr>
      <vt:lpstr>15_Slide Template_Master</vt:lpstr>
      <vt:lpstr>Office Theme</vt:lpstr>
      <vt:lpstr>NinetyOne_Intro</vt:lpstr>
      <vt:lpstr>NinetyOne_Performance_fa211887137744868accd602f7fe7596</vt:lpstr>
      <vt:lpstr>NinetyOne_Performance_2cdabbfa2ccb4c6fa53c32ac1e5d657e</vt:lpstr>
      <vt:lpstr>NinetyOne_Process_77dd6ccbcb54483c92f814b7f781b67a</vt:lpstr>
      <vt:lpstr>NinetyOne_Process</vt:lpstr>
      <vt:lpstr>NinetyOne_Intro_5c719c23cc9c4adc9e052979a7b8c015</vt:lpstr>
      <vt:lpstr>NinetyOne_Process_fa629c38d66b4d70ae67c06e10763152</vt:lpstr>
      <vt:lpstr>NinetyOne_Intro_ae8637c1e8f14200b395d2325c2c0d13</vt:lpstr>
      <vt:lpstr>Content Slide</vt:lpstr>
      <vt:lpstr>Blank Slide</vt:lpstr>
      <vt:lpstr>BPL Finance and Audit Committee</vt:lpstr>
      <vt:lpstr>BPL Opening Statement</vt:lpstr>
      <vt:lpstr>Committee Chair’s report</vt:lpstr>
      <vt:lpstr>PowerPoint Presentation</vt:lpstr>
      <vt:lpstr>PowerPoint Presentation</vt:lpstr>
      <vt:lpstr>Introduction</vt:lpstr>
      <vt:lpstr>Library Operations</vt:lpstr>
      <vt:lpstr>Revenue Trends</vt:lpstr>
      <vt:lpstr>Revenue Trends</vt:lpstr>
      <vt:lpstr>General Fund</vt:lpstr>
      <vt:lpstr>Fund Balance: Last Seven Years</vt:lpstr>
      <vt:lpstr>Findings, Recommendations and Other</vt:lpstr>
      <vt:lpstr>PowerPoint Presentation</vt:lpstr>
      <vt:lpstr>Recommendation VOTE of the Draft Audited Financial Statements for FY24</vt:lpstr>
      <vt:lpstr>Fields Corner Collection Move and Storage contract</vt:lpstr>
      <vt:lpstr>New Business</vt:lpstr>
      <vt:lpstr>Public Comment</vt:lpstr>
      <vt:lpstr>PowerPoint Presentation</vt:lpstr>
    </vt:vector>
  </TitlesOfParts>
  <Company>bpl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bpl bpl</dc:creator>
  <cp:lastModifiedBy>Pamela Carver</cp:lastModifiedBy>
  <cp:revision>28</cp:revision>
  <dcterms:created xsi:type="dcterms:W3CDTF">2021-01-25T14:20:37Z</dcterms:created>
  <dcterms:modified xsi:type="dcterms:W3CDTF">2024-09-19T11:34:05Z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0x010100F04ACB84D105F2478BA2D4798B51968D</vt:lpwstr>
  </property>
  <property fmtid="{D5CDD505-2E9C-101B-9397-08002B2CF9AE}" pid="3" name="Order">
    <vt:r8>5442400</vt:r8>
  </property>
  <property fmtid="{D5CDD505-2E9C-101B-9397-08002B2CF9AE}" pid="4" name="MediaServiceImageTags">
    <vt:lpwstr/>
  </property>
</Properties>
</file>